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3.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 id="2147483674" r:id="rId3"/>
    <p:sldMasterId id="2147483687" r:id="rId4"/>
  </p:sldMasterIdLst>
  <p:notesMasterIdLst>
    <p:notesMasterId r:id="rId29"/>
  </p:notesMasterIdLst>
  <p:sldIdLst>
    <p:sldId id="256" r:id="rId5"/>
    <p:sldId id="257" r:id="rId6"/>
    <p:sldId id="258" r:id="rId7"/>
    <p:sldId id="273" r:id="rId8"/>
    <p:sldId id="274" r:id="rId9"/>
    <p:sldId id="275" r:id="rId10"/>
    <p:sldId id="276" r:id="rId11"/>
    <p:sldId id="277" r:id="rId12"/>
    <p:sldId id="278" r:id="rId13"/>
    <p:sldId id="260" r:id="rId14"/>
    <p:sldId id="280" r:id="rId15"/>
    <p:sldId id="284" r:id="rId16"/>
    <p:sldId id="281" r:id="rId17"/>
    <p:sldId id="282" r:id="rId18"/>
    <p:sldId id="283" r:id="rId19"/>
    <p:sldId id="263" r:id="rId20"/>
    <p:sldId id="264" r:id="rId21"/>
    <p:sldId id="279" r:id="rId22"/>
    <p:sldId id="265" r:id="rId23"/>
    <p:sldId id="266" r:id="rId24"/>
    <p:sldId id="267" r:id="rId25"/>
    <p:sldId id="268" r:id="rId26"/>
    <p:sldId id="270" r:id="rId27"/>
    <p:sldId id="271" r:id="rId28"/>
  </p:sldIdLst>
  <p:sldSz cx="12192000" cy="6858000"/>
  <p:notesSz cx="6858000" cy="9144000"/>
  <p:defaultTex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354" autoAdjust="0"/>
    <p:restoredTop sz="94660"/>
  </p:normalViewPr>
  <p:slideViewPr>
    <p:cSldViewPr snapToGrid="0">
      <p:cViewPr varScale="1">
        <p:scale>
          <a:sx n="153" d="100"/>
          <a:sy n="153" d="100"/>
        </p:scale>
        <p:origin x="432"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slideMaster" Target="slideMasters/slideMaster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presProps" Target="presProps.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71" name="PlaceHolder 1"/>
          <p:cNvSpPr>
            <a:spLocks noGrp="1" noRot="1" noChangeAspect="1"/>
          </p:cNvSpPr>
          <p:nvPr>
            <p:ph type="sldImg"/>
          </p:nvPr>
        </p:nvSpPr>
        <p:spPr>
          <a:xfrm>
            <a:off x="533520" y="764280"/>
            <a:ext cx="6704640" cy="3771360"/>
          </a:xfrm>
          <a:prstGeom prst="rect">
            <a:avLst/>
          </a:prstGeom>
        </p:spPr>
        <p:txBody>
          <a:bodyPr lIns="0" tIns="0" rIns="0" bIns="0" anchor="ctr">
            <a:noAutofit/>
          </a:bodyPr>
          <a:lstStyle/>
          <a:p>
            <a:r>
              <a:rPr lang="da-DK" sz="1800" b="0" strike="noStrike" spc="-1">
                <a:solidFill>
                  <a:srgbClr val="000000"/>
                </a:solidFill>
                <a:latin typeface="Calibri"/>
              </a:rPr>
              <a:t>Click to move the slide</a:t>
            </a:r>
          </a:p>
        </p:txBody>
      </p:sp>
      <p:sp>
        <p:nvSpPr>
          <p:cNvPr id="172" name="PlaceHolder 2"/>
          <p:cNvSpPr>
            <a:spLocks noGrp="1"/>
          </p:cNvSpPr>
          <p:nvPr>
            <p:ph type="body"/>
          </p:nvPr>
        </p:nvSpPr>
        <p:spPr>
          <a:xfrm>
            <a:off x="777240" y="4777560"/>
            <a:ext cx="6217560" cy="4525920"/>
          </a:xfrm>
          <a:prstGeom prst="rect">
            <a:avLst/>
          </a:prstGeom>
        </p:spPr>
        <p:txBody>
          <a:bodyPr lIns="0" tIns="0" rIns="0" bIns="0">
            <a:noAutofit/>
          </a:bodyPr>
          <a:lstStyle/>
          <a:p>
            <a:r>
              <a:rPr lang="en-US" sz="2000" b="0" strike="noStrike" spc="-1">
                <a:latin typeface="Arial"/>
              </a:rPr>
              <a:t>Click to edit the notes format</a:t>
            </a:r>
          </a:p>
        </p:txBody>
      </p:sp>
      <p:sp>
        <p:nvSpPr>
          <p:cNvPr id="173" name="PlaceHolder 3"/>
          <p:cNvSpPr>
            <a:spLocks noGrp="1"/>
          </p:cNvSpPr>
          <p:nvPr>
            <p:ph type="hdr"/>
          </p:nvPr>
        </p:nvSpPr>
        <p:spPr>
          <a:xfrm>
            <a:off x="0" y="0"/>
            <a:ext cx="3372840" cy="502560"/>
          </a:xfrm>
          <a:prstGeom prst="rect">
            <a:avLst/>
          </a:prstGeom>
        </p:spPr>
        <p:txBody>
          <a:bodyPr lIns="0" tIns="0" rIns="0" bIns="0">
            <a:noAutofit/>
          </a:bodyPr>
          <a:lstStyle/>
          <a:p>
            <a:r>
              <a:rPr lang="en-US" sz="1400" b="0" strike="noStrike" spc="-1">
                <a:latin typeface="Times New Roman"/>
              </a:rPr>
              <a:t>&lt;header&gt;</a:t>
            </a:r>
          </a:p>
        </p:txBody>
      </p:sp>
      <p:sp>
        <p:nvSpPr>
          <p:cNvPr id="174" name="PlaceHolder 4"/>
          <p:cNvSpPr>
            <a:spLocks noGrp="1"/>
          </p:cNvSpPr>
          <p:nvPr>
            <p:ph type="dt"/>
          </p:nvPr>
        </p:nvSpPr>
        <p:spPr>
          <a:xfrm>
            <a:off x="4399200" y="0"/>
            <a:ext cx="3372840" cy="502560"/>
          </a:xfrm>
          <a:prstGeom prst="rect">
            <a:avLst/>
          </a:prstGeom>
        </p:spPr>
        <p:txBody>
          <a:bodyPr lIns="0" tIns="0" rIns="0" bIns="0">
            <a:noAutofit/>
          </a:bodyPr>
          <a:lstStyle/>
          <a:p>
            <a:pPr algn="r"/>
            <a:r>
              <a:rPr lang="en-US" sz="1400" b="0" strike="noStrike" spc="-1">
                <a:latin typeface="Times New Roman"/>
              </a:rPr>
              <a:t>&lt;date/time&gt;</a:t>
            </a:r>
          </a:p>
        </p:txBody>
      </p:sp>
      <p:sp>
        <p:nvSpPr>
          <p:cNvPr id="175" name="PlaceHolder 5"/>
          <p:cNvSpPr>
            <a:spLocks noGrp="1"/>
          </p:cNvSpPr>
          <p:nvPr>
            <p:ph type="ftr"/>
          </p:nvPr>
        </p:nvSpPr>
        <p:spPr>
          <a:xfrm>
            <a:off x="0" y="9555480"/>
            <a:ext cx="3372840" cy="502560"/>
          </a:xfrm>
          <a:prstGeom prst="rect">
            <a:avLst/>
          </a:prstGeom>
        </p:spPr>
        <p:txBody>
          <a:bodyPr lIns="0" tIns="0" rIns="0" bIns="0" anchor="b">
            <a:noAutofit/>
          </a:bodyPr>
          <a:lstStyle/>
          <a:p>
            <a:r>
              <a:rPr lang="en-US" sz="1400" b="0" strike="noStrike" spc="-1">
                <a:latin typeface="Times New Roman"/>
              </a:rPr>
              <a:t>&lt;footer&gt;</a:t>
            </a:r>
          </a:p>
        </p:txBody>
      </p:sp>
      <p:sp>
        <p:nvSpPr>
          <p:cNvPr id="176" name="PlaceHolder 6"/>
          <p:cNvSpPr>
            <a:spLocks noGrp="1"/>
          </p:cNvSpPr>
          <p:nvPr>
            <p:ph type="sldNum"/>
          </p:nvPr>
        </p:nvSpPr>
        <p:spPr>
          <a:xfrm>
            <a:off x="4399200" y="9555480"/>
            <a:ext cx="3372840" cy="502560"/>
          </a:xfrm>
          <a:prstGeom prst="rect">
            <a:avLst/>
          </a:prstGeom>
        </p:spPr>
        <p:txBody>
          <a:bodyPr lIns="0" tIns="0" rIns="0" bIns="0" anchor="b">
            <a:noAutofit/>
          </a:bodyPr>
          <a:lstStyle/>
          <a:p>
            <a:pPr algn="r"/>
            <a:fld id="{6CF32387-58B7-4256-9D7B-D9DEB449C438}" type="slidenum">
              <a:rPr lang="en-US" sz="1400" b="0" strike="noStrike" spc="-1">
                <a:latin typeface="Times New Roman"/>
              </a:rPr>
              <a:t>‹#›</a:t>
            </a:fld>
            <a:endParaRPr lang="en-US" sz="1400" b="0" strike="noStrike" spc="-1">
              <a:latin typeface="Times New Roman"/>
            </a:endParaRP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 name="PlaceHolder 1"/>
          <p:cNvSpPr>
            <a:spLocks noGrp="1" noRot="1" noChangeAspect="1"/>
          </p:cNvSpPr>
          <p:nvPr>
            <p:ph type="sldImg"/>
          </p:nvPr>
        </p:nvSpPr>
        <p:spPr>
          <a:xfrm>
            <a:off x="685800" y="1143000"/>
            <a:ext cx="5486400" cy="3086100"/>
          </a:xfrm>
          <a:prstGeom prst="rect">
            <a:avLst/>
          </a:prstGeom>
        </p:spPr>
      </p:sp>
      <p:sp>
        <p:nvSpPr>
          <p:cNvPr id="218" name="PlaceHolder 2"/>
          <p:cNvSpPr>
            <a:spLocks noGrp="1"/>
          </p:cNvSpPr>
          <p:nvPr>
            <p:ph type="body"/>
          </p:nvPr>
        </p:nvSpPr>
        <p:spPr>
          <a:xfrm>
            <a:off x="685800" y="4400640"/>
            <a:ext cx="5486040" cy="3600000"/>
          </a:xfrm>
          <a:prstGeom prst="rect">
            <a:avLst/>
          </a:prstGeom>
        </p:spPr>
        <p:txBody>
          <a:bodyPr>
            <a:noAutofit/>
          </a:bodyPr>
          <a:lstStyle/>
          <a:p>
            <a:pPr marL="216000" indent="-216000">
              <a:lnSpc>
                <a:spcPct val="100000"/>
              </a:lnSpc>
            </a:pPr>
            <a:r>
              <a:rPr lang="da-DK" sz="2000" b="0" strike="noStrike" spc="-1" dirty="0">
                <a:latin typeface="Arial"/>
              </a:rPr>
              <a:t>Michael startede efteråret 2016. Han underviser også i GFV.</a:t>
            </a:r>
            <a:endParaRPr lang="en-US" sz="2000" b="0" strike="noStrike" spc="-1" dirty="0">
              <a:latin typeface="Arial"/>
            </a:endParaRPr>
          </a:p>
          <a:p>
            <a:pPr marL="216000" indent="-216000">
              <a:lnSpc>
                <a:spcPct val="100000"/>
              </a:lnSpc>
            </a:pPr>
            <a:r>
              <a:rPr lang="da-DK" sz="2000" b="0" strike="noStrike" spc="-1" dirty="0">
                <a:latin typeface="Arial"/>
              </a:rPr>
              <a:t>Henrik startede i foråret 2017. Han underviser også i SWD, samt DAB og SMAP.</a:t>
            </a:r>
          </a:p>
          <a:p>
            <a:pPr marL="216000" indent="-216000">
              <a:lnSpc>
                <a:spcPct val="100000"/>
              </a:lnSpc>
            </a:pPr>
            <a:r>
              <a:rPr lang="da-DK" sz="2000" b="0" strike="noStrike" spc="-1" dirty="0">
                <a:latin typeface="Arial"/>
              </a:rPr>
              <a:t>Lars kender i alle og er med ind over </a:t>
            </a:r>
            <a:r>
              <a:rPr lang="da-DK" sz="2000" b="0" strike="noStrike" spc="-1">
                <a:latin typeface="Arial"/>
              </a:rPr>
              <a:t>det meste.</a:t>
            </a:r>
            <a:endParaRPr lang="en-US" sz="2000" b="0" strike="noStrike" spc="-1" dirty="0">
              <a:latin typeface="Arial"/>
            </a:endParaRPr>
          </a:p>
        </p:txBody>
      </p:sp>
      <p:sp>
        <p:nvSpPr>
          <p:cNvPr id="219"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F77786F8-38E4-492E-AC88-52554799EB93}" type="slidenum">
              <a:rPr lang="da-DK" sz="1200" b="0" strike="noStrike" spc="-1">
                <a:solidFill>
                  <a:srgbClr val="000000"/>
                </a:solidFill>
                <a:latin typeface="+mn-lt"/>
                <a:ea typeface="+mn-ea"/>
              </a:rPr>
              <a:t>3</a:t>
            </a:fld>
            <a:endParaRPr lang="en-US" sz="1200" b="0" strike="noStrike" spc="-1">
              <a:latin typeface="Times New Roman"/>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 name="PlaceHolder 1"/>
          <p:cNvSpPr>
            <a:spLocks noGrp="1" noRot="1" noChangeAspect="1"/>
          </p:cNvSpPr>
          <p:nvPr>
            <p:ph type="sldImg"/>
          </p:nvPr>
        </p:nvSpPr>
        <p:spPr>
          <a:xfrm>
            <a:off x="685800" y="1143000"/>
            <a:ext cx="5486400" cy="3086100"/>
          </a:xfrm>
          <a:prstGeom prst="rect">
            <a:avLst/>
          </a:prstGeom>
        </p:spPr>
      </p:sp>
      <p:sp>
        <p:nvSpPr>
          <p:cNvPr id="230" name="PlaceHolder 2"/>
          <p:cNvSpPr>
            <a:spLocks noGrp="1"/>
          </p:cNvSpPr>
          <p:nvPr>
            <p:ph type="body"/>
          </p:nvPr>
        </p:nvSpPr>
        <p:spPr>
          <a:xfrm>
            <a:off x="685800" y="4400640"/>
            <a:ext cx="5486040" cy="3600000"/>
          </a:xfrm>
          <a:prstGeom prst="rect">
            <a:avLst/>
          </a:prstGeom>
        </p:spPr>
        <p:txBody>
          <a:bodyPr>
            <a:noAutofit/>
          </a:bodyPr>
          <a:lstStyle/>
          <a:p>
            <a:pPr marL="216000" indent="-216000">
              <a:lnSpc>
                <a:spcPct val="100000"/>
              </a:lnSpc>
            </a:pPr>
            <a:r>
              <a:rPr lang="da-DK" sz="2000" b="0" strike="noStrike" spc="-1">
                <a:latin typeface="Arial"/>
              </a:rPr>
              <a:t>Opfølgning på tavlen</a:t>
            </a:r>
            <a:endParaRPr lang="en-US" sz="2000" b="0" strike="noStrike" spc="-1">
              <a:latin typeface="Arial"/>
            </a:endParaRPr>
          </a:p>
        </p:txBody>
      </p:sp>
      <p:sp>
        <p:nvSpPr>
          <p:cNvPr id="231"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44CAD38B-F560-459D-965C-62E340042512}" type="slidenum">
              <a:rPr lang="da-DK" sz="1200" b="0" strike="noStrike" spc="-1">
                <a:solidFill>
                  <a:srgbClr val="000000"/>
                </a:solidFill>
                <a:latin typeface="+mn-lt"/>
                <a:ea typeface="+mn-ea"/>
              </a:rPr>
              <a:t>21</a:t>
            </a:fld>
            <a:endParaRPr lang="en-US" sz="1200" b="0" strike="noStrike" spc="-1">
              <a:latin typeface="Times New Roman"/>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PlaceHolder 1"/>
          <p:cNvSpPr>
            <a:spLocks noGrp="1" noRot="1" noChangeAspect="1"/>
          </p:cNvSpPr>
          <p:nvPr>
            <p:ph type="sldImg"/>
          </p:nvPr>
        </p:nvSpPr>
        <p:spPr>
          <a:xfrm>
            <a:off x="685800" y="1143000"/>
            <a:ext cx="5486400" cy="3086100"/>
          </a:xfrm>
          <a:prstGeom prst="rect">
            <a:avLst/>
          </a:prstGeom>
        </p:spPr>
      </p:sp>
      <p:sp>
        <p:nvSpPr>
          <p:cNvPr id="233" name="PlaceHolder 2"/>
          <p:cNvSpPr>
            <a:spLocks noGrp="1"/>
          </p:cNvSpPr>
          <p:nvPr>
            <p:ph type="body"/>
          </p:nvPr>
        </p:nvSpPr>
        <p:spPr>
          <a:xfrm>
            <a:off x="685800" y="4400640"/>
            <a:ext cx="5486040" cy="3600000"/>
          </a:xfrm>
          <a:prstGeom prst="rect">
            <a:avLst/>
          </a:prstGeom>
        </p:spPr>
        <p:txBody>
          <a:bodyPr>
            <a:noAutofit/>
          </a:bodyPr>
          <a:lstStyle/>
          <a:p>
            <a:pPr marL="216000" indent="-216000">
              <a:lnSpc>
                <a:spcPct val="100000"/>
              </a:lnSpc>
            </a:pPr>
            <a:r>
              <a:rPr lang="da-DK" sz="2000" b="0" strike="noStrike" spc="-1">
                <a:latin typeface="Arial"/>
              </a:rPr>
              <a:t>Emner fra ST2ITS2 lektionsplanen.</a:t>
            </a:r>
            <a:endParaRPr lang="en-US" sz="2000" b="0" strike="noStrike" spc="-1">
              <a:latin typeface="Arial"/>
            </a:endParaRPr>
          </a:p>
          <a:p>
            <a:pPr marL="216000" indent="-216000">
              <a:lnSpc>
                <a:spcPct val="100000"/>
              </a:lnSpc>
            </a:pPr>
            <a:r>
              <a:rPr lang="da-DK" sz="2000" b="0" strike="noStrike" spc="-1">
                <a:latin typeface="Arial"/>
              </a:rPr>
              <a:t>Dette er hvad vi regner med at I ved.</a:t>
            </a:r>
            <a:endParaRPr lang="en-US" sz="2000" b="0" strike="noStrike" spc="-1">
              <a:latin typeface="Arial"/>
            </a:endParaRPr>
          </a:p>
          <a:p>
            <a:pPr marL="216000" indent="-216000">
              <a:lnSpc>
                <a:spcPct val="100000"/>
              </a:lnSpc>
            </a:pPr>
            <a:r>
              <a:rPr lang="da-DK" sz="2000" b="0" strike="noStrike" spc="-1">
                <a:latin typeface="Arial"/>
              </a:rPr>
              <a:t>Spørgsmål: </a:t>
            </a:r>
            <a:r>
              <a:rPr lang="da-DK" sz="2000" b="1" strike="noStrike" spc="-1">
                <a:latin typeface="Arial"/>
              </a:rPr>
              <a:t>Hvad var svært?</a:t>
            </a:r>
            <a:endParaRPr lang="en-US" sz="2000" b="0" strike="noStrike" spc="-1">
              <a:latin typeface="Arial"/>
            </a:endParaRPr>
          </a:p>
          <a:p>
            <a:pPr marL="216000" indent="-216000">
              <a:lnSpc>
                <a:spcPct val="100000"/>
              </a:lnSpc>
            </a:pPr>
            <a:endParaRPr lang="en-US" sz="2000" b="0" strike="noStrike" spc="-1">
              <a:latin typeface="Arial"/>
            </a:endParaRPr>
          </a:p>
          <a:p>
            <a:pPr marL="216000" indent="-216000">
              <a:lnSpc>
                <a:spcPct val="100000"/>
              </a:lnSpc>
            </a:pPr>
            <a:r>
              <a:rPr lang="da-DK" sz="2000" b="0" strike="noStrike" spc="-1">
                <a:latin typeface="Arial"/>
              </a:rPr>
              <a:t>Vi repeterer de objektorienterede begreber, interfaces, arv og polymorfi. For hvis I ikke helt forstår dem, bliver dette kursus rigtig svært. Og det kan vi jo ikke ha’, vel?</a:t>
            </a:r>
            <a:endParaRPr lang="en-US" sz="2000" b="0" strike="noStrike" spc="-1">
              <a:latin typeface="Arial"/>
            </a:endParaRPr>
          </a:p>
          <a:p>
            <a:pPr>
              <a:lnSpc>
                <a:spcPct val="100000"/>
              </a:lnSpc>
            </a:pPr>
            <a:r>
              <a:rPr lang="da-DK" sz="2000" b="0" strike="noStrike" spc="-1">
                <a:latin typeface="Arial"/>
              </a:rPr>
              <a:t>Er der andet, vi har brug for at repetere?</a:t>
            </a:r>
            <a:endParaRPr lang="en-US" sz="2000" b="0" strike="noStrike" spc="-1">
              <a:latin typeface="Arial"/>
            </a:endParaRPr>
          </a:p>
          <a:p>
            <a:pPr>
              <a:lnSpc>
                <a:spcPct val="100000"/>
              </a:lnSpc>
            </a:pPr>
            <a:endParaRPr lang="en-US" sz="2000" b="0" strike="noStrike" spc="-1">
              <a:latin typeface="Arial"/>
            </a:endParaRPr>
          </a:p>
        </p:txBody>
      </p:sp>
      <p:sp>
        <p:nvSpPr>
          <p:cNvPr id="234"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F5A9B92B-3F35-4601-99FB-752FBEF3CA38}" type="slidenum">
              <a:rPr lang="da-DK" sz="1200" b="0" strike="noStrike" spc="-1">
                <a:solidFill>
                  <a:srgbClr val="000000"/>
                </a:solidFill>
                <a:latin typeface="+mn-lt"/>
                <a:ea typeface="+mn-ea"/>
              </a:rPr>
              <a:t>22</a:t>
            </a:fld>
            <a:endParaRPr lang="en-US" sz="1200" b="0" strike="noStrike" spc="-1">
              <a:latin typeface="Times New Roman"/>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en-GB"/>
          </a:p>
        </p:txBody>
      </p:sp>
      <p:sp>
        <p:nvSpPr>
          <p:cNvPr id="4" name="Pladsholder til slidenummer 3"/>
          <p:cNvSpPr>
            <a:spLocks noGrp="1"/>
          </p:cNvSpPr>
          <p:nvPr>
            <p:ph type="sldNum" sz="quarter" idx="10"/>
          </p:nvPr>
        </p:nvSpPr>
        <p:spPr/>
        <p:txBody>
          <a:bodyPr/>
          <a:lstStyle/>
          <a:p>
            <a:pPr>
              <a:defRPr/>
            </a:pPr>
            <a:fld id="{72C160C3-3AB6-49C1-8001-AFDAD271EB5B}" type="slidenum">
              <a:rPr lang="en-GB"/>
              <a:pPr>
                <a:defRPr/>
              </a:pPr>
              <a:t>4</a:t>
            </a:fld>
            <a:endParaRPr lang="en-GB" dirty="0"/>
          </a:p>
        </p:txBody>
      </p:sp>
    </p:spTree>
    <p:extLst>
      <p:ext uri="{BB962C8B-B14F-4D97-AF65-F5344CB8AC3E}">
        <p14:creationId xmlns:p14="http://schemas.microsoft.com/office/powerpoint/2010/main" val="26303394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96AE69BF-7D4B-4731-9040-10D9EE679D2E}" type="slidenum">
              <a:rPr lang="da-DK" smtClean="0"/>
              <a:t>6</a:t>
            </a:fld>
            <a:endParaRPr lang="da-DK"/>
          </a:p>
        </p:txBody>
      </p:sp>
    </p:spTree>
    <p:extLst>
      <p:ext uri="{BB962C8B-B14F-4D97-AF65-F5344CB8AC3E}">
        <p14:creationId xmlns:p14="http://schemas.microsoft.com/office/powerpoint/2010/main" val="35996014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96AE69BF-7D4B-4731-9040-10D9EE679D2E}" type="slidenum">
              <a:rPr lang="da-DK" smtClean="0"/>
              <a:t>7</a:t>
            </a:fld>
            <a:endParaRPr lang="da-DK"/>
          </a:p>
        </p:txBody>
      </p:sp>
    </p:spTree>
    <p:extLst>
      <p:ext uri="{BB962C8B-B14F-4D97-AF65-F5344CB8AC3E}">
        <p14:creationId xmlns:p14="http://schemas.microsoft.com/office/powerpoint/2010/main" val="36929586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96AE69BF-7D4B-4731-9040-10D9EE679D2E}" type="slidenum">
              <a:rPr lang="da-DK" smtClean="0"/>
              <a:t>8</a:t>
            </a:fld>
            <a:endParaRPr lang="da-DK"/>
          </a:p>
        </p:txBody>
      </p:sp>
    </p:spTree>
    <p:extLst>
      <p:ext uri="{BB962C8B-B14F-4D97-AF65-F5344CB8AC3E}">
        <p14:creationId xmlns:p14="http://schemas.microsoft.com/office/powerpoint/2010/main" val="19977792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dirty="0"/>
          </a:p>
        </p:txBody>
      </p:sp>
      <p:sp>
        <p:nvSpPr>
          <p:cNvPr id="4" name="Slide Number Placeholder 3"/>
          <p:cNvSpPr>
            <a:spLocks noGrp="1"/>
          </p:cNvSpPr>
          <p:nvPr>
            <p:ph type="sldNum" sz="quarter" idx="10"/>
          </p:nvPr>
        </p:nvSpPr>
        <p:spPr/>
        <p:txBody>
          <a:bodyPr/>
          <a:lstStyle/>
          <a:p>
            <a:fld id="{96AE69BF-7D4B-4731-9040-10D9EE679D2E}" type="slidenum">
              <a:rPr lang="da-DK" smtClean="0"/>
              <a:t>9</a:t>
            </a:fld>
            <a:endParaRPr lang="da-DK"/>
          </a:p>
        </p:txBody>
      </p:sp>
    </p:spTree>
    <p:extLst>
      <p:ext uri="{BB962C8B-B14F-4D97-AF65-F5344CB8AC3E}">
        <p14:creationId xmlns:p14="http://schemas.microsoft.com/office/powerpoint/2010/main" val="5959468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 name="PlaceHolder 1"/>
          <p:cNvSpPr>
            <a:spLocks noGrp="1" noRot="1" noChangeAspect="1"/>
          </p:cNvSpPr>
          <p:nvPr>
            <p:ph type="sldImg"/>
          </p:nvPr>
        </p:nvSpPr>
        <p:spPr>
          <a:xfrm>
            <a:off x="685800" y="1143000"/>
            <a:ext cx="5486400" cy="3086100"/>
          </a:xfrm>
          <a:prstGeom prst="rect">
            <a:avLst/>
          </a:prstGeom>
        </p:spPr>
      </p:sp>
      <p:sp>
        <p:nvSpPr>
          <p:cNvPr id="224" name="PlaceHolder 2"/>
          <p:cNvSpPr>
            <a:spLocks noGrp="1"/>
          </p:cNvSpPr>
          <p:nvPr>
            <p:ph type="body"/>
          </p:nvPr>
        </p:nvSpPr>
        <p:spPr>
          <a:xfrm>
            <a:off x="685800" y="4400640"/>
            <a:ext cx="5486040" cy="3600000"/>
          </a:xfrm>
          <a:prstGeom prst="rect">
            <a:avLst/>
          </a:prstGeom>
        </p:spPr>
        <p:txBody>
          <a:bodyPr>
            <a:noAutofit/>
          </a:bodyPr>
          <a:lstStyle/>
          <a:p>
            <a:pPr marL="216000" indent="-216000">
              <a:lnSpc>
                <a:spcPct val="100000"/>
              </a:lnSpc>
            </a:pPr>
            <a:r>
              <a:rPr lang="da-DK" sz="2000" b="0" strike="noStrike" spc="-1">
                <a:latin typeface="Arial"/>
              </a:rPr>
              <a:t>Vi skal igennem 4 store emner:</a:t>
            </a:r>
            <a:endParaRPr lang="en-US" sz="2000" b="0" strike="noStrike" spc="-1">
              <a:latin typeface="Arial"/>
            </a:endParaRPr>
          </a:p>
          <a:p>
            <a:pPr marL="285840" indent="-285480">
              <a:lnSpc>
                <a:spcPct val="100000"/>
              </a:lnSpc>
              <a:buClr>
                <a:srgbClr val="000000"/>
              </a:buClr>
              <a:buFont typeface="Arial"/>
              <a:buChar char="•"/>
            </a:pPr>
            <a:r>
              <a:rPr lang="da-DK" sz="2000" b="0" strike="noStrike" spc="-1">
                <a:latin typeface="Arial"/>
              </a:rPr>
              <a:t>Problemløsning (hvordan kommer man i gang med at skrive kode, når man kun har en opgavebeskrivelse?)</a:t>
            </a:r>
            <a:endParaRPr lang="en-US" sz="2000" b="0" strike="noStrike" spc="-1">
              <a:latin typeface="Arial"/>
            </a:endParaRPr>
          </a:p>
          <a:p>
            <a:pPr marL="285840" indent="-285480">
              <a:lnSpc>
                <a:spcPct val="100000"/>
              </a:lnSpc>
              <a:buClr>
                <a:srgbClr val="000000"/>
              </a:buClr>
              <a:buFont typeface="Arial"/>
              <a:buChar char="•"/>
            </a:pPr>
            <a:r>
              <a:rPr lang="da-DK" sz="2000" b="0" strike="noStrike" spc="-1">
                <a:latin typeface="Arial"/>
              </a:rPr>
              <a:t>Test af kode</a:t>
            </a:r>
            <a:endParaRPr lang="en-US" sz="2000" b="0" strike="noStrike" spc="-1">
              <a:latin typeface="Arial"/>
            </a:endParaRPr>
          </a:p>
          <a:p>
            <a:pPr marL="285840" indent="-285480">
              <a:lnSpc>
                <a:spcPct val="100000"/>
              </a:lnSpc>
              <a:buClr>
                <a:srgbClr val="000000"/>
              </a:buClr>
              <a:buFont typeface="Arial"/>
              <a:buChar char="•"/>
            </a:pPr>
            <a:r>
              <a:rPr lang="da-DK" sz="2000" b="0" strike="noStrike" spc="-1">
                <a:latin typeface="Arial"/>
              </a:rPr>
              <a:t>Parallelitet i vores programmer og de synkroniseringsproblemer, der følger med når man har flere tråde.</a:t>
            </a:r>
            <a:endParaRPr lang="en-US" sz="2000" b="0" strike="noStrike" spc="-1">
              <a:latin typeface="Arial"/>
            </a:endParaRPr>
          </a:p>
          <a:p>
            <a:pPr marL="285840" indent="-285480">
              <a:lnSpc>
                <a:spcPct val="100000"/>
              </a:lnSpc>
              <a:buClr>
                <a:srgbClr val="000000"/>
              </a:buClr>
              <a:buFont typeface="Arial"/>
              <a:buChar char="•"/>
            </a:pPr>
            <a:r>
              <a:rPr lang="da-DK" sz="2000" b="0" strike="noStrike" spc="-1">
                <a:latin typeface="Arial"/>
              </a:rPr>
              <a:t>Design patterns</a:t>
            </a:r>
            <a:endParaRPr lang="en-US" sz="2000" b="0" strike="noStrike" spc="-1">
              <a:latin typeface="Arial"/>
            </a:endParaRPr>
          </a:p>
          <a:p>
            <a:pPr>
              <a:lnSpc>
                <a:spcPct val="100000"/>
              </a:lnSpc>
            </a:pPr>
            <a:endParaRPr lang="en-US" sz="2000" b="0" strike="noStrike" spc="-1">
              <a:latin typeface="Arial"/>
            </a:endParaRPr>
          </a:p>
          <a:p>
            <a:pPr>
              <a:lnSpc>
                <a:spcPct val="100000"/>
              </a:lnSpc>
            </a:pPr>
            <a:r>
              <a:rPr lang="da-DK" sz="2000" b="0" strike="noStrike" spc="-1">
                <a:latin typeface="Arial"/>
              </a:rPr>
              <a:t>Og et enkelt mindre emne: Konfiguration</a:t>
            </a:r>
            <a:endParaRPr lang="en-US" sz="2000" b="0" strike="noStrike" spc="-1">
              <a:latin typeface="Arial"/>
            </a:endParaRPr>
          </a:p>
          <a:p>
            <a:pPr>
              <a:lnSpc>
                <a:spcPct val="100000"/>
              </a:lnSpc>
            </a:pPr>
            <a:endParaRPr lang="en-US" sz="2000" b="0" strike="noStrike" spc="-1">
              <a:latin typeface="Arial"/>
            </a:endParaRPr>
          </a:p>
          <a:p>
            <a:pPr>
              <a:lnSpc>
                <a:spcPct val="100000"/>
              </a:lnSpc>
            </a:pPr>
            <a:endParaRPr lang="en-US" sz="2000" b="0" strike="noStrike" spc="-1">
              <a:latin typeface="Arial"/>
            </a:endParaRPr>
          </a:p>
        </p:txBody>
      </p:sp>
      <p:sp>
        <p:nvSpPr>
          <p:cNvPr id="225"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29C11031-725D-48D2-8F34-288F99B2EECF}" type="slidenum">
              <a:rPr lang="da-DK" sz="1200" b="0" strike="noStrike" spc="-1">
                <a:solidFill>
                  <a:srgbClr val="000000"/>
                </a:solidFill>
                <a:latin typeface="+mn-lt"/>
                <a:ea typeface="+mn-ea"/>
              </a:rPr>
              <a:t>17</a:t>
            </a:fld>
            <a:endParaRPr lang="en-US" sz="1200" b="0" strike="noStrike" spc="-1">
              <a:latin typeface="Times New Roman"/>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 name="PlaceHolder 1"/>
          <p:cNvSpPr>
            <a:spLocks noGrp="1" noRot="1" noChangeAspect="1"/>
          </p:cNvSpPr>
          <p:nvPr>
            <p:ph type="sldImg"/>
          </p:nvPr>
        </p:nvSpPr>
        <p:spPr>
          <a:xfrm>
            <a:off x="685800" y="1143000"/>
            <a:ext cx="5486400" cy="3086100"/>
          </a:xfrm>
          <a:prstGeom prst="rect">
            <a:avLst/>
          </a:prstGeom>
        </p:spPr>
      </p:sp>
      <p:sp>
        <p:nvSpPr>
          <p:cNvPr id="221" name="PlaceHolder 2"/>
          <p:cNvSpPr>
            <a:spLocks noGrp="1"/>
          </p:cNvSpPr>
          <p:nvPr>
            <p:ph type="body"/>
          </p:nvPr>
        </p:nvSpPr>
        <p:spPr>
          <a:xfrm>
            <a:off x="685800" y="4400640"/>
            <a:ext cx="5486040" cy="3600000"/>
          </a:xfrm>
          <a:prstGeom prst="rect">
            <a:avLst/>
          </a:prstGeom>
        </p:spPr>
        <p:txBody>
          <a:bodyPr>
            <a:noAutofit/>
          </a:bodyPr>
          <a:lstStyle/>
          <a:p>
            <a:pPr marL="216000" indent="-216000">
              <a:lnSpc>
                <a:spcPct val="100000"/>
              </a:lnSpc>
            </a:pPr>
            <a:r>
              <a:rPr lang="da-DK" sz="2000" b="0" strike="noStrike" spc="-1">
                <a:latin typeface="Arial"/>
              </a:rPr>
              <a:t>Koden i Head First Design Patterns bogen er Java. Java og C# ligger så tæt op af hinanden, at I ikke burde få problemer og bogen er valgt, fordi det er den bedste design patterns bog jeg kunne finde.</a:t>
            </a:r>
            <a:endParaRPr lang="en-US" sz="2000" b="0" strike="noStrike" spc="-1">
              <a:latin typeface="Arial"/>
            </a:endParaRPr>
          </a:p>
          <a:p>
            <a:pPr marL="216000" indent="-216000">
              <a:lnSpc>
                <a:spcPct val="100000"/>
              </a:lnSpc>
            </a:pPr>
            <a:r>
              <a:rPr lang="da-DK" sz="2000" b="0" strike="noStrike" spc="-1">
                <a:latin typeface="Arial"/>
              </a:rPr>
              <a:t>Kodeeksemplerne er også oversat til C#.</a:t>
            </a:r>
            <a:endParaRPr lang="en-US" sz="2000" b="0" strike="noStrike" spc="-1">
              <a:latin typeface="Arial"/>
            </a:endParaRPr>
          </a:p>
          <a:p>
            <a:pPr marL="216000" indent="-216000">
              <a:lnSpc>
                <a:spcPct val="100000"/>
              </a:lnSpc>
            </a:pPr>
            <a:endParaRPr lang="en-US" sz="2000" b="0" strike="noStrike" spc="-1">
              <a:latin typeface="Arial"/>
            </a:endParaRPr>
          </a:p>
        </p:txBody>
      </p:sp>
      <p:sp>
        <p:nvSpPr>
          <p:cNvPr id="222"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A24F5DF0-96F5-4758-A30F-805EBF5A652B}" type="slidenum">
              <a:rPr lang="da-DK" sz="1200" b="0" strike="noStrike" spc="-1">
                <a:solidFill>
                  <a:srgbClr val="000000"/>
                </a:solidFill>
                <a:latin typeface="+mn-lt"/>
                <a:ea typeface="+mn-ea"/>
              </a:rPr>
              <a:t>18</a:t>
            </a:fld>
            <a:endParaRPr lang="en-US" sz="1200" b="0" strike="noStrike" spc="-1">
              <a:latin typeface="Times New Roman"/>
            </a:endParaRPr>
          </a:p>
        </p:txBody>
      </p:sp>
    </p:spTree>
    <p:extLst>
      <p:ext uri="{BB962C8B-B14F-4D97-AF65-F5344CB8AC3E}">
        <p14:creationId xmlns:p14="http://schemas.microsoft.com/office/powerpoint/2010/main" val="11339843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 name="PlaceHolder 1"/>
          <p:cNvSpPr>
            <a:spLocks noGrp="1" noRot="1" noChangeAspect="1"/>
          </p:cNvSpPr>
          <p:nvPr>
            <p:ph type="sldImg"/>
          </p:nvPr>
        </p:nvSpPr>
        <p:spPr>
          <a:xfrm>
            <a:off x="685800" y="1143000"/>
            <a:ext cx="5486400" cy="3086100"/>
          </a:xfrm>
          <a:prstGeom prst="rect">
            <a:avLst/>
          </a:prstGeom>
        </p:spPr>
      </p:sp>
      <p:sp>
        <p:nvSpPr>
          <p:cNvPr id="227" name="PlaceHolder 2"/>
          <p:cNvSpPr>
            <a:spLocks noGrp="1"/>
          </p:cNvSpPr>
          <p:nvPr>
            <p:ph type="body"/>
          </p:nvPr>
        </p:nvSpPr>
        <p:spPr>
          <a:xfrm>
            <a:off x="685800" y="4400640"/>
            <a:ext cx="5486040" cy="3600000"/>
          </a:xfrm>
          <a:prstGeom prst="rect">
            <a:avLst/>
          </a:prstGeom>
        </p:spPr>
        <p:txBody>
          <a:bodyPr>
            <a:noAutofit/>
          </a:bodyPr>
          <a:lstStyle/>
          <a:p>
            <a:endParaRPr lang="en-US" sz="2000" b="0" strike="noStrike" spc="-1">
              <a:latin typeface="Arial"/>
            </a:endParaRPr>
          </a:p>
        </p:txBody>
      </p:sp>
      <p:sp>
        <p:nvSpPr>
          <p:cNvPr id="228"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70EA1FDD-939C-49FD-A416-D2A0215A9C48}" type="slidenum">
              <a:rPr lang="da-DK" sz="1200" b="0" strike="noStrike" spc="-1">
                <a:solidFill>
                  <a:srgbClr val="000000"/>
                </a:solidFill>
                <a:latin typeface="+mn-lt"/>
                <a:ea typeface="+mn-ea"/>
              </a:rPr>
              <a:t>19</a:t>
            </a:fld>
            <a:endParaRPr lang="en-US" sz="1200" b="0" strike="noStrike" spc="-1">
              <a:latin typeface="Times New Roman"/>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2" name="PlaceHolder 1"/>
          <p:cNvSpPr>
            <a:spLocks noGrp="1"/>
          </p:cNvSpPr>
          <p:nvPr>
            <p:ph type="title"/>
          </p:nvPr>
        </p:nvSpPr>
        <p:spPr>
          <a:xfrm>
            <a:off x="838080" y="365040"/>
            <a:ext cx="10515240" cy="739800"/>
          </a:xfrm>
          <a:prstGeom prst="rect">
            <a:avLst/>
          </a:prstGeom>
        </p:spPr>
        <p:txBody>
          <a:bodyPr lIns="0" tIns="0" rIns="0" bIns="0" anchor="ctr">
            <a:noAutofit/>
          </a:bodyPr>
          <a:lstStyle/>
          <a:p>
            <a:endParaRPr lang="da-DK" sz="1800" b="0" strike="noStrike" spc="-1">
              <a:solidFill>
                <a:srgbClr val="000000"/>
              </a:solidFill>
              <a:latin typeface="Calibri"/>
            </a:endParaRPr>
          </a:p>
        </p:txBody>
      </p:sp>
      <p:sp>
        <p:nvSpPr>
          <p:cNvPr id="33" name="PlaceHolder 2"/>
          <p:cNvSpPr>
            <a:spLocks noGrp="1"/>
          </p:cNvSpPr>
          <p:nvPr>
            <p:ph type="body"/>
          </p:nvPr>
        </p:nvSpPr>
        <p:spPr>
          <a:xfrm>
            <a:off x="838080" y="1311840"/>
            <a:ext cx="1051524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34" name="PlaceHolder 3"/>
          <p:cNvSpPr>
            <a:spLocks noGrp="1"/>
          </p:cNvSpPr>
          <p:nvPr>
            <p:ph type="body"/>
          </p:nvPr>
        </p:nvSpPr>
        <p:spPr>
          <a:xfrm>
            <a:off x="838080" y="3852720"/>
            <a:ext cx="1051524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5" name="PlaceHolder 1"/>
          <p:cNvSpPr>
            <a:spLocks noGrp="1"/>
          </p:cNvSpPr>
          <p:nvPr>
            <p:ph type="title"/>
          </p:nvPr>
        </p:nvSpPr>
        <p:spPr>
          <a:xfrm>
            <a:off x="838080" y="365040"/>
            <a:ext cx="10515240" cy="739800"/>
          </a:xfrm>
          <a:prstGeom prst="rect">
            <a:avLst/>
          </a:prstGeom>
        </p:spPr>
        <p:txBody>
          <a:bodyPr lIns="0" tIns="0" rIns="0" bIns="0" anchor="ctr">
            <a:noAutofit/>
          </a:bodyPr>
          <a:lstStyle/>
          <a:p>
            <a:endParaRPr lang="da-DK" sz="1800" b="0" strike="noStrike" spc="-1">
              <a:solidFill>
                <a:srgbClr val="000000"/>
              </a:solidFill>
              <a:latin typeface="Calibri"/>
            </a:endParaRPr>
          </a:p>
        </p:txBody>
      </p:sp>
      <p:sp>
        <p:nvSpPr>
          <p:cNvPr id="36" name="PlaceHolder 2"/>
          <p:cNvSpPr>
            <a:spLocks noGrp="1"/>
          </p:cNvSpPr>
          <p:nvPr>
            <p:ph type="body"/>
          </p:nvPr>
        </p:nvSpPr>
        <p:spPr>
          <a:xfrm>
            <a:off x="838080" y="1311840"/>
            <a:ext cx="513108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37" name="PlaceHolder 3"/>
          <p:cNvSpPr>
            <a:spLocks noGrp="1"/>
          </p:cNvSpPr>
          <p:nvPr>
            <p:ph type="body"/>
          </p:nvPr>
        </p:nvSpPr>
        <p:spPr>
          <a:xfrm>
            <a:off x="6226200" y="1311840"/>
            <a:ext cx="513108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38" name="PlaceHolder 4"/>
          <p:cNvSpPr>
            <a:spLocks noGrp="1"/>
          </p:cNvSpPr>
          <p:nvPr>
            <p:ph type="body"/>
          </p:nvPr>
        </p:nvSpPr>
        <p:spPr>
          <a:xfrm>
            <a:off x="838080" y="3852720"/>
            <a:ext cx="513108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39" name="PlaceHolder 5"/>
          <p:cNvSpPr>
            <a:spLocks noGrp="1"/>
          </p:cNvSpPr>
          <p:nvPr>
            <p:ph type="body"/>
          </p:nvPr>
        </p:nvSpPr>
        <p:spPr>
          <a:xfrm>
            <a:off x="6226200" y="3852720"/>
            <a:ext cx="513108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40" name="PlaceHolder 1"/>
          <p:cNvSpPr>
            <a:spLocks noGrp="1"/>
          </p:cNvSpPr>
          <p:nvPr>
            <p:ph type="title"/>
          </p:nvPr>
        </p:nvSpPr>
        <p:spPr>
          <a:xfrm>
            <a:off x="838080" y="365040"/>
            <a:ext cx="10515240" cy="739800"/>
          </a:xfrm>
          <a:prstGeom prst="rect">
            <a:avLst/>
          </a:prstGeom>
        </p:spPr>
        <p:txBody>
          <a:bodyPr lIns="0" tIns="0" rIns="0" bIns="0" anchor="ctr">
            <a:noAutofit/>
          </a:bodyPr>
          <a:lstStyle/>
          <a:p>
            <a:endParaRPr lang="da-DK" sz="1800" b="0" strike="noStrike" spc="-1">
              <a:solidFill>
                <a:srgbClr val="000000"/>
              </a:solidFill>
              <a:latin typeface="Calibri"/>
            </a:endParaRPr>
          </a:p>
        </p:txBody>
      </p:sp>
      <p:sp>
        <p:nvSpPr>
          <p:cNvPr id="41" name="PlaceHolder 2"/>
          <p:cNvSpPr>
            <a:spLocks noGrp="1"/>
          </p:cNvSpPr>
          <p:nvPr>
            <p:ph type="body"/>
          </p:nvPr>
        </p:nvSpPr>
        <p:spPr>
          <a:xfrm>
            <a:off x="838080" y="1311840"/>
            <a:ext cx="338580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42" name="PlaceHolder 3"/>
          <p:cNvSpPr>
            <a:spLocks noGrp="1"/>
          </p:cNvSpPr>
          <p:nvPr>
            <p:ph type="body"/>
          </p:nvPr>
        </p:nvSpPr>
        <p:spPr>
          <a:xfrm>
            <a:off x="4393440" y="1311840"/>
            <a:ext cx="338580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43" name="PlaceHolder 4"/>
          <p:cNvSpPr>
            <a:spLocks noGrp="1"/>
          </p:cNvSpPr>
          <p:nvPr>
            <p:ph type="body"/>
          </p:nvPr>
        </p:nvSpPr>
        <p:spPr>
          <a:xfrm>
            <a:off x="7949160" y="1311840"/>
            <a:ext cx="338580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44" name="PlaceHolder 5"/>
          <p:cNvSpPr>
            <a:spLocks noGrp="1"/>
          </p:cNvSpPr>
          <p:nvPr>
            <p:ph type="body"/>
          </p:nvPr>
        </p:nvSpPr>
        <p:spPr>
          <a:xfrm>
            <a:off x="838080" y="3852720"/>
            <a:ext cx="338580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45" name="PlaceHolder 6"/>
          <p:cNvSpPr>
            <a:spLocks noGrp="1"/>
          </p:cNvSpPr>
          <p:nvPr>
            <p:ph type="body"/>
          </p:nvPr>
        </p:nvSpPr>
        <p:spPr>
          <a:xfrm>
            <a:off x="4393440" y="3852720"/>
            <a:ext cx="338580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46" name="PlaceHolder 7"/>
          <p:cNvSpPr>
            <a:spLocks noGrp="1"/>
          </p:cNvSpPr>
          <p:nvPr>
            <p:ph type="body"/>
          </p:nvPr>
        </p:nvSpPr>
        <p:spPr>
          <a:xfrm>
            <a:off x="7949160" y="3852720"/>
            <a:ext cx="338580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1" name="PlaceHolder 1"/>
          <p:cNvSpPr>
            <a:spLocks noGrp="1"/>
          </p:cNvSpPr>
          <p:nvPr>
            <p:ph type="title"/>
          </p:nvPr>
        </p:nvSpPr>
        <p:spPr>
          <a:xfrm>
            <a:off x="838080" y="365040"/>
            <a:ext cx="10515240" cy="739800"/>
          </a:xfrm>
          <a:prstGeom prst="rect">
            <a:avLst/>
          </a:prstGeom>
        </p:spPr>
        <p:txBody>
          <a:bodyPr lIns="0" tIns="0" rIns="0" bIns="0" anchor="ctr">
            <a:noAutofit/>
          </a:bodyPr>
          <a:lstStyle/>
          <a:p>
            <a:endParaRPr lang="da-DK" sz="1800" b="0" strike="noStrike" spc="-1">
              <a:solidFill>
                <a:srgbClr val="000000"/>
              </a:solidFill>
              <a:latin typeface="Calibri"/>
            </a:endParaRPr>
          </a:p>
        </p:txBody>
      </p:sp>
      <p:sp>
        <p:nvSpPr>
          <p:cNvPr id="52" name="PlaceHolder 2"/>
          <p:cNvSpPr>
            <a:spLocks noGrp="1"/>
          </p:cNvSpPr>
          <p:nvPr>
            <p:ph type="subTitle"/>
          </p:nvPr>
        </p:nvSpPr>
        <p:spPr>
          <a:xfrm>
            <a:off x="838080" y="1311840"/>
            <a:ext cx="10515240" cy="48646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838080" y="365040"/>
            <a:ext cx="10515240" cy="739800"/>
          </a:xfrm>
          <a:prstGeom prst="rect">
            <a:avLst/>
          </a:prstGeom>
        </p:spPr>
        <p:txBody>
          <a:bodyPr lIns="0" tIns="0" rIns="0" bIns="0" anchor="ctr">
            <a:noAutofit/>
          </a:bodyPr>
          <a:lstStyle/>
          <a:p>
            <a:endParaRPr lang="da-DK" sz="1800" b="0" strike="noStrike" spc="-1">
              <a:solidFill>
                <a:srgbClr val="000000"/>
              </a:solidFill>
              <a:latin typeface="Calibri"/>
            </a:endParaRPr>
          </a:p>
        </p:txBody>
      </p:sp>
      <p:sp>
        <p:nvSpPr>
          <p:cNvPr id="54" name="PlaceHolder 2"/>
          <p:cNvSpPr>
            <a:spLocks noGrp="1"/>
          </p:cNvSpPr>
          <p:nvPr>
            <p:ph type="body"/>
          </p:nvPr>
        </p:nvSpPr>
        <p:spPr>
          <a:xfrm>
            <a:off x="838080" y="1311840"/>
            <a:ext cx="10515240" cy="4864680"/>
          </a:xfrm>
          <a:prstGeom prst="rect">
            <a:avLst/>
          </a:prstGeom>
        </p:spPr>
        <p:txBody>
          <a:bodyPr lIns="0" tIns="0" rIns="0" bIns="0">
            <a:normAutofit/>
          </a:bodyPr>
          <a:lstStyle/>
          <a:p>
            <a:endParaRPr lang="da-DK" sz="2800" b="0" strike="noStrike" spc="-1">
              <a:solidFill>
                <a:srgbClr val="000000"/>
              </a:solidFill>
              <a:latin typeface="Gill Sans MT"/>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838080" y="365040"/>
            <a:ext cx="10515240" cy="739800"/>
          </a:xfrm>
          <a:prstGeom prst="rect">
            <a:avLst/>
          </a:prstGeom>
        </p:spPr>
        <p:txBody>
          <a:bodyPr lIns="0" tIns="0" rIns="0" bIns="0" anchor="ctr">
            <a:noAutofit/>
          </a:bodyPr>
          <a:lstStyle/>
          <a:p>
            <a:endParaRPr lang="da-DK" sz="1800" b="0" strike="noStrike" spc="-1">
              <a:solidFill>
                <a:srgbClr val="000000"/>
              </a:solidFill>
              <a:latin typeface="Calibri"/>
            </a:endParaRPr>
          </a:p>
        </p:txBody>
      </p:sp>
      <p:sp>
        <p:nvSpPr>
          <p:cNvPr id="56" name="PlaceHolder 2"/>
          <p:cNvSpPr>
            <a:spLocks noGrp="1"/>
          </p:cNvSpPr>
          <p:nvPr>
            <p:ph type="body"/>
          </p:nvPr>
        </p:nvSpPr>
        <p:spPr>
          <a:xfrm>
            <a:off x="838080" y="1311840"/>
            <a:ext cx="5131080" cy="486468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57" name="PlaceHolder 3"/>
          <p:cNvSpPr>
            <a:spLocks noGrp="1"/>
          </p:cNvSpPr>
          <p:nvPr>
            <p:ph type="body"/>
          </p:nvPr>
        </p:nvSpPr>
        <p:spPr>
          <a:xfrm>
            <a:off x="6226200" y="1311840"/>
            <a:ext cx="5131080" cy="4864680"/>
          </a:xfrm>
          <a:prstGeom prst="rect">
            <a:avLst/>
          </a:prstGeom>
        </p:spPr>
        <p:txBody>
          <a:bodyPr lIns="0" tIns="0" rIns="0" bIns="0">
            <a:normAutofit/>
          </a:bodyPr>
          <a:lstStyle/>
          <a:p>
            <a:endParaRPr lang="da-DK" sz="2800" b="0" strike="noStrike" spc="-1">
              <a:solidFill>
                <a:srgbClr val="000000"/>
              </a:solidFill>
              <a:latin typeface="Gill Sans MT"/>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58" name="PlaceHolder 1"/>
          <p:cNvSpPr>
            <a:spLocks noGrp="1"/>
          </p:cNvSpPr>
          <p:nvPr>
            <p:ph type="title"/>
          </p:nvPr>
        </p:nvSpPr>
        <p:spPr>
          <a:xfrm>
            <a:off x="838080" y="365040"/>
            <a:ext cx="10515240" cy="739800"/>
          </a:xfrm>
          <a:prstGeom prst="rect">
            <a:avLst/>
          </a:prstGeom>
        </p:spPr>
        <p:txBody>
          <a:bodyPr lIns="0" tIns="0" rIns="0" bIns="0" anchor="ctr">
            <a:noAutofit/>
          </a:bodyPr>
          <a:lstStyle/>
          <a:p>
            <a:endParaRPr lang="da-DK" sz="1800" b="0" strike="noStrike" spc="-1">
              <a:solidFill>
                <a:srgbClr val="000000"/>
              </a:solidFill>
              <a:latin typeface="Calibri"/>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9" name="PlaceHolder 1"/>
          <p:cNvSpPr>
            <a:spLocks noGrp="1"/>
          </p:cNvSpPr>
          <p:nvPr>
            <p:ph type="subTitle"/>
          </p:nvPr>
        </p:nvSpPr>
        <p:spPr>
          <a:xfrm>
            <a:off x="838080" y="365040"/>
            <a:ext cx="10515240" cy="343044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60" name="PlaceHolder 1"/>
          <p:cNvSpPr>
            <a:spLocks noGrp="1"/>
          </p:cNvSpPr>
          <p:nvPr>
            <p:ph type="title"/>
          </p:nvPr>
        </p:nvSpPr>
        <p:spPr>
          <a:xfrm>
            <a:off x="838080" y="365040"/>
            <a:ext cx="10515240" cy="739800"/>
          </a:xfrm>
          <a:prstGeom prst="rect">
            <a:avLst/>
          </a:prstGeom>
        </p:spPr>
        <p:txBody>
          <a:bodyPr lIns="0" tIns="0" rIns="0" bIns="0" anchor="ctr">
            <a:noAutofit/>
          </a:bodyPr>
          <a:lstStyle/>
          <a:p>
            <a:endParaRPr lang="da-DK" sz="1800" b="0" strike="noStrike" spc="-1">
              <a:solidFill>
                <a:srgbClr val="000000"/>
              </a:solidFill>
              <a:latin typeface="Calibri"/>
            </a:endParaRPr>
          </a:p>
        </p:txBody>
      </p:sp>
      <p:sp>
        <p:nvSpPr>
          <p:cNvPr id="61" name="PlaceHolder 2"/>
          <p:cNvSpPr>
            <a:spLocks noGrp="1"/>
          </p:cNvSpPr>
          <p:nvPr>
            <p:ph type="body"/>
          </p:nvPr>
        </p:nvSpPr>
        <p:spPr>
          <a:xfrm>
            <a:off x="838080" y="1311840"/>
            <a:ext cx="513108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62" name="PlaceHolder 3"/>
          <p:cNvSpPr>
            <a:spLocks noGrp="1"/>
          </p:cNvSpPr>
          <p:nvPr>
            <p:ph type="body"/>
          </p:nvPr>
        </p:nvSpPr>
        <p:spPr>
          <a:xfrm>
            <a:off x="6226200" y="1311840"/>
            <a:ext cx="5131080" cy="486468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63" name="PlaceHolder 4"/>
          <p:cNvSpPr>
            <a:spLocks noGrp="1"/>
          </p:cNvSpPr>
          <p:nvPr>
            <p:ph type="body"/>
          </p:nvPr>
        </p:nvSpPr>
        <p:spPr>
          <a:xfrm>
            <a:off x="838080" y="3852720"/>
            <a:ext cx="513108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1" name="PlaceHolder 1"/>
          <p:cNvSpPr>
            <a:spLocks noGrp="1"/>
          </p:cNvSpPr>
          <p:nvPr>
            <p:ph type="title"/>
          </p:nvPr>
        </p:nvSpPr>
        <p:spPr>
          <a:xfrm>
            <a:off x="838080" y="365040"/>
            <a:ext cx="10515240" cy="739800"/>
          </a:xfrm>
          <a:prstGeom prst="rect">
            <a:avLst/>
          </a:prstGeom>
        </p:spPr>
        <p:txBody>
          <a:bodyPr lIns="0" tIns="0" rIns="0" bIns="0" anchor="ctr">
            <a:noAutofit/>
          </a:bodyPr>
          <a:lstStyle/>
          <a:p>
            <a:endParaRPr lang="da-DK" sz="1800" b="0" strike="noStrike" spc="-1">
              <a:solidFill>
                <a:srgbClr val="000000"/>
              </a:solidFill>
              <a:latin typeface="Calibri"/>
            </a:endParaRPr>
          </a:p>
        </p:txBody>
      </p:sp>
      <p:sp>
        <p:nvSpPr>
          <p:cNvPr id="12" name="PlaceHolder 2"/>
          <p:cNvSpPr>
            <a:spLocks noGrp="1"/>
          </p:cNvSpPr>
          <p:nvPr>
            <p:ph type="subTitle"/>
          </p:nvPr>
        </p:nvSpPr>
        <p:spPr>
          <a:xfrm>
            <a:off x="838080" y="1311840"/>
            <a:ext cx="10515240" cy="48646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838080" y="365040"/>
            <a:ext cx="10515240" cy="739800"/>
          </a:xfrm>
          <a:prstGeom prst="rect">
            <a:avLst/>
          </a:prstGeom>
        </p:spPr>
        <p:txBody>
          <a:bodyPr lIns="0" tIns="0" rIns="0" bIns="0" anchor="ctr">
            <a:noAutofit/>
          </a:bodyPr>
          <a:lstStyle/>
          <a:p>
            <a:endParaRPr lang="da-DK" sz="1800" b="0" strike="noStrike" spc="-1">
              <a:solidFill>
                <a:srgbClr val="000000"/>
              </a:solidFill>
              <a:latin typeface="Calibri"/>
            </a:endParaRPr>
          </a:p>
        </p:txBody>
      </p:sp>
      <p:sp>
        <p:nvSpPr>
          <p:cNvPr id="65" name="PlaceHolder 2"/>
          <p:cNvSpPr>
            <a:spLocks noGrp="1"/>
          </p:cNvSpPr>
          <p:nvPr>
            <p:ph type="body"/>
          </p:nvPr>
        </p:nvSpPr>
        <p:spPr>
          <a:xfrm>
            <a:off x="838080" y="1311840"/>
            <a:ext cx="5131080" cy="486468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66" name="PlaceHolder 3"/>
          <p:cNvSpPr>
            <a:spLocks noGrp="1"/>
          </p:cNvSpPr>
          <p:nvPr>
            <p:ph type="body"/>
          </p:nvPr>
        </p:nvSpPr>
        <p:spPr>
          <a:xfrm>
            <a:off x="6226200" y="1311840"/>
            <a:ext cx="513108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67" name="PlaceHolder 4"/>
          <p:cNvSpPr>
            <a:spLocks noGrp="1"/>
          </p:cNvSpPr>
          <p:nvPr>
            <p:ph type="body"/>
          </p:nvPr>
        </p:nvSpPr>
        <p:spPr>
          <a:xfrm>
            <a:off x="6226200" y="3852720"/>
            <a:ext cx="513108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68" name="PlaceHolder 1"/>
          <p:cNvSpPr>
            <a:spLocks noGrp="1"/>
          </p:cNvSpPr>
          <p:nvPr>
            <p:ph type="title"/>
          </p:nvPr>
        </p:nvSpPr>
        <p:spPr>
          <a:xfrm>
            <a:off x="838080" y="365040"/>
            <a:ext cx="10515240" cy="739800"/>
          </a:xfrm>
          <a:prstGeom prst="rect">
            <a:avLst/>
          </a:prstGeom>
        </p:spPr>
        <p:txBody>
          <a:bodyPr lIns="0" tIns="0" rIns="0" bIns="0" anchor="ctr">
            <a:noAutofit/>
          </a:bodyPr>
          <a:lstStyle/>
          <a:p>
            <a:endParaRPr lang="da-DK" sz="1800" b="0" strike="noStrike" spc="-1">
              <a:solidFill>
                <a:srgbClr val="000000"/>
              </a:solidFill>
              <a:latin typeface="Calibri"/>
            </a:endParaRPr>
          </a:p>
        </p:txBody>
      </p:sp>
      <p:sp>
        <p:nvSpPr>
          <p:cNvPr id="69" name="PlaceHolder 2"/>
          <p:cNvSpPr>
            <a:spLocks noGrp="1"/>
          </p:cNvSpPr>
          <p:nvPr>
            <p:ph type="body"/>
          </p:nvPr>
        </p:nvSpPr>
        <p:spPr>
          <a:xfrm>
            <a:off x="838080" y="1311840"/>
            <a:ext cx="513108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70" name="PlaceHolder 3"/>
          <p:cNvSpPr>
            <a:spLocks noGrp="1"/>
          </p:cNvSpPr>
          <p:nvPr>
            <p:ph type="body"/>
          </p:nvPr>
        </p:nvSpPr>
        <p:spPr>
          <a:xfrm>
            <a:off x="6226200" y="1311840"/>
            <a:ext cx="513108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71" name="PlaceHolder 4"/>
          <p:cNvSpPr>
            <a:spLocks noGrp="1"/>
          </p:cNvSpPr>
          <p:nvPr>
            <p:ph type="body"/>
          </p:nvPr>
        </p:nvSpPr>
        <p:spPr>
          <a:xfrm>
            <a:off x="838080" y="3852720"/>
            <a:ext cx="1051524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72" name="PlaceHolder 1"/>
          <p:cNvSpPr>
            <a:spLocks noGrp="1"/>
          </p:cNvSpPr>
          <p:nvPr>
            <p:ph type="title"/>
          </p:nvPr>
        </p:nvSpPr>
        <p:spPr>
          <a:xfrm>
            <a:off x="838080" y="365040"/>
            <a:ext cx="10515240" cy="739800"/>
          </a:xfrm>
          <a:prstGeom prst="rect">
            <a:avLst/>
          </a:prstGeom>
        </p:spPr>
        <p:txBody>
          <a:bodyPr lIns="0" tIns="0" rIns="0" bIns="0" anchor="ctr">
            <a:noAutofit/>
          </a:bodyPr>
          <a:lstStyle/>
          <a:p>
            <a:endParaRPr lang="da-DK" sz="1800" b="0" strike="noStrike" spc="-1">
              <a:solidFill>
                <a:srgbClr val="000000"/>
              </a:solidFill>
              <a:latin typeface="Calibri"/>
            </a:endParaRPr>
          </a:p>
        </p:txBody>
      </p:sp>
      <p:sp>
        <p:nvSpPr>
          <p:cNvPr id="73" name="PlaceHolder 2"/>
          <p:cNvSpPr>
            <a:spLocks noGrp="1"/>
          </p:cNvSpPr>
          <p:nvPr>
            <p:ph type="body"/>
          </p:nvPr>
        </p:nvSpPr>
        <p:spPr>
          <a:xfrm>
            <a:off x="838080" y="1311840"/>
            <a:ext cx="1051524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74" name="PlaceHolder 3"/>
          <p:cNvSpPr>
            <a:spLocks noGrp="1"/>
          </p:cNvSpPr>
          <p:nvPr>
            <p:ph type="body"/>
          </p:nvPr>
        </p:nvSpPr>
        <p:spPr>
          <a:xfrm>
            <a:off x="838080" y="3852720"/>
            <a:ext cx="1051524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838080" y="365040"/>
            <a:ext cx="10515240" cy="739800"/>
          </a:xfrm>
          <a:prstGeom prst="rect">
            <a:avLst/>
          </a:prstGeom>
        </p:spPr>
        <p:txBody>
          <a:bodyPr lIns="0" tIns="0" rIns="0" bIns="0" anchor="ctr">
            <a:noAutofit/>
          </a:bodyPr>
          <a:lstStyle/>
          <a:p>
            <a:endParaRPr lang="da-DK" sz="1800" b="0" strike="noStrike" spc="-1">
              <a:solidFill>
                <a:srgbClr val="000000"/>
              </a:solidFill>
              <a:latin typeface="Calibri"/>
            </a:endParaRPr>
          </a:p>
        </p:txBody>
      </p:sp>
      <p:sp>
        <p:nvSpPr>
          <p:cNvPr id="76" name="PlaceHolder 2"/>
          <p:cNvSpPr>
            <a:spLocks noGrp="1"/>
          </p:cNvSpPr>
          <p:nvPr>
            <p:ph type="body"/>
          </p:nvPr>
        </p:nvSpPr>
        <p:spPr>
          <a:xfrm>
            <a:off x="838080" y="1311840"/>
            <a:ext cx="513108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77" name="PlaceHolder 3"/>
          <p:cNvSpPr>
            <a:spLocks noGrp="1"/>
          </p:cNvSpPr>
          <p:nvPr>
            <p:ph type="body"/>
          </p:nvPr>
        </p:nvSpPr>
        <p:spPr>
          <a:xfrm>
            <a:off x="6226200" y="1311840"/>
            <a:ext cx="513108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78" name="PlaceHolder 4"/>
          <p:cNvSpPr>
            <a:spLocks noGrp="1"/>
          </p:cNvSpPr>
          <p:nvPr>
            <p:ph type="body"/>
          </p:nvPr>
        </p:nvSpPr>
        <p:spPr>
          <a:xfrm>
            <a:off x="838080" y="3852720"/>
            <a:ext cx="513108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79" name="PlaceHolder 5"/>
          <p:cNvSpPr>
            <a:spLocks noGrp="1"/>
          </p:cNvSpPr>
          <p:nvPr>
            <p:ph type="body"/>
          </p:nvPr>
        </p:nvSpPr>
        <p:spPr>
          <a:xfrm>
            <a:off x="6226200" y="3852720"/>
            <a:ext cx="513108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80" name="PlaceHolder 1"/>
          <p:cNvSpPr>
            <a:spLocks noGrp="1"/>
          </p:cNvSpPr>
          <p:nvPr>
            <p:ph type="title"/>
          </p:nvPr>
        </p:nvSpPr>
        <p:spPr>
          <a:xfrm>
            <a:off x="838080" y="365040"/>
            <a:ext cx="10515240" cy="739800"/>
          </a:xfrm>
          <a:prstGeom prst="rect">
            <a:avLst/>
          </a:prstGeom>
        </p:spPr>
        <p:txBody>
          <a:bodyPr lIns="0" tIns="0" rIns="0" bIns="0" anchor="ctr">
            <a:noAutofit/>
          </a:bodyPr>
          <a:lstStyle/>
          <a:p>
            <a:endParaRPr lang="da-DK" sz="1800" b="0" strike="noStrike" spc="-1">
              <a:solidFill>
                <a:srgbClr val="000000"/>
              </a:solidFill>
              <a:latin typeface="Calibri"/>
            </a:endParaRPr>
          </a:p>
        </p:txBody>
      </p:sp>
      <p:sp>
        <p:nvSpPr>
          <p:cNvPr id="81" name="PlaceHolder 2"/>
          <p:cNvSpPr>
            <a:spLocks noGrp="1"/>
          </p:cNvSpPr>
          <p:nvPr>
            <p:ph type="body"/>
          </p:nvPr>
        </p:nvSpPr>
        <p:spPr>
          <a:xfrm>
            <a:off x="838080" y="1311840"/>
            <a:ext cx="338580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82" name="PlaceHolder 3"/>
          <p:cNvSpPr>
            <a:spLocks noGrp="1"/>
          </p:cNvSpPr>
          <p:nvPr>
            <p:ph type="body"/>
          </p:nvPr>
        </p:nvSpPr>
        <p:spPr>
          <a:xfrm>
            <a:off x="4393440" y="1311840"/>
            <a:ext cx="338580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83" name="PlaceHolder 4"/>
          <p:cNvSpPr>
            <a:spLocks noGrp="1"/>
          </p:cNvSpPr>
          <p:nvPr>
            <p:ph type="body"/>
          </p:nvPr>
        </p:nvSpPr>
        <p:spPr>
          <a:xfrm>
            <a:off x="7949160" y="1311840"/>
            <a:ext cx="338580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84" name="PlaceHolder 5"/>
          <p:cNvSpPr>
            <a:spLocks noGrp="1"/>
          </p:cNvSpPr>
          <p:nvPr>
            <p:ph type="body"/>
          </p:nvPr>
        </p:nvSpPr>
        <p:spPr>
          <a:xfrm>
            <a:off x="838080" y="3852720"/>
            <a:ext cx="338580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85" name="PlaceHolder 6"/>
          <p:cNvSpPr>
            <a:spLocks noGrp="1"/>
          </p:cNvSpPr>
          <p:nvPr>
            <p:ph type="body"/>
          </p:nvPr>
        </p:nvSpPr>
        <p:spPr>
          <a:xfrm>
            <a:off x="4393440" y="3852720"/>
            <a:ext cx="338580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86" name="PlaceHolder 7"/>
          <p:cNvSpPr>
            <a:spLocks noGrp="1"/>
          </p:cNvSpPr>
          <p:nvPr>
            <p:ph type="body"/>
          </p:nvPr>
        </p:nvSpPr>
        <p:spPr>
          <a:xfrm>
            <a:off x="7949160" y="3852720"/>
            <a:ext cx="338580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One line title and bullet text">
    <p:spTree>
      <p:nvGrpSpPr>
        <p:cNvPr id="1" name=""/>
        <p:cNvGrpSpPr/>
        <p:nvPr/>
      </p:nvGrpSpPr>
      <p:grpSpPr>
        <a:xfrm>
          <a:off x="0" y="0"/>
          <a:ext cx="0" cy="0"/>
          <a:chOff x="0" y="0"/>
          <a:chExt cx="0" cy="0"/>
        </a:xfrm>
      </p:grpSpPr>
      <p:sp>
        <p:nvSpPr>
          <p:cNvPr id="5" name="Hvid baggrund"/>
          <p:cNvSpPr/>
          <p:nvPr userDrawn="1"/>
        </p:nvSpPr>
        <p:spPr bwMode="auto">
          <a:xfrm>
            <a:off x="0" y="-1"/>
            <a:ext cx="12196376" cy="5894387"/>
          </a:xfrm>
          <a:prstGeom prst="rect">
            <a:avLst/>
          </a:prstGeom>
          <a:solidFill>
            <a:schemeClr val="bg1"/>
          </a:solidFill>
          <a:ln w="1778"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l" defTabSz="914400" rtl="0" eaLnBrk="1" fontAlgn="base" latinLnBrk="0" hangingPunct="1">
              <a:lnSpc>
                <a:spcPct val="95000"/>
              </a:lnSpc>
              <a:spcBef>
                <a:spcPct val="0"/>
              </a:spcBef>
              <a:spcAft>
                <a:spcPct val="0"/>
              </a:spcAft>
              <a:buClrTx/>
              <a:buSzTx/>
              <a:buFont typeface="AU Passata" pitchFamily="34" charset="0"/>
              <a:buNone/>
              <a:tabLst/>
            </a:pPr>
            <a:endParaRPr kumimoji="0" lang="en-GB" sz="1600" b="0" i="0" u="none" strike="noStrike" cap="none" normalizeH="0" baseline="0" dirty="0" err="1">
              <a:ln>
                <a:noFill/>
              </a:ln>
              <a:solidFill>
                <a:schemeClr val="bg1"/>
              </a:solidFill>
              <a:effectLst/>
              <a:latin typeface="AU Passata" pitchFamily="34" charset="0"/>
            </a:endParaRPr>
          </a:p>
        </p:txBody>
      </p:sp>
      <p:sp>
        <p:nvSpPr>
          <p:cNvPr id="16" name="Black Rectangle"/>
          <p:cNvSpPr/>
          <p:nvPr userDrawn="1"/>
        </p:nvSpPr>
        <p:spPr>
          <a:xfrm>
            <a:off x="990258" y="1045684"/>
            <a:ext cx="648000" cy="480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4799" dirty="0"/>
          </a:p>
          <a:p>
            <a:pPr algn="ctr"/>
            <a:endParaRPr lang="en-GB" sz="4799" dirty="0"/>
          </a:p>
        </p:txBody>
      </p:sp>
      <p:sp>
        <p:nvSpPr>
          <p:cNvPr id="4" name="Title 1"/>
          <p:cNvSpPr>
            <a:spLocks noGrp="1"/>
          </p:cNvSpPr>
          <p:nvPr>
            <p:ph type="title"/>
          </p:nvPr>
        </p:nvSpPr>
        <p:spPr>
          <a:xfrm>
            <a:off x="315995" y="228628"/>
            <a:ext cx="11559010" cy="752101"/>
          </a:xfrm>
        </p:spPr>
        <p:txBody>
          <a:bodyPr anchor="t" anchorCtr="0"/>
          <a:lstStyle/>
          <a:p>
            <a:r>
              <a:rPr lang="en-GB" dirty="0"/>
              <a:t>Click to edit Master title style</a:t>
            </a:r>
            <a:endParaRPr lang="en-GB"/>
          </a:p>
        </p:txBody>
      </p:sp>
      <p:sp>
        <p:nvSpPr>
          <p:cNvPr id="3" name="Content Placeholder 2"/>
          <p:cNvSpPr>
            <a:spLocks noGrp="1"/>
          </p:cNvSpPr>
          <p:nvPr>
            <p:ph idx="1"/>
          </p:nvPr>
        </p:nvSpPr>
        <p:spPr>
          <a:xfrm>
            <a:off x="986095" y="1373021"/>
            <a:ext cx="10222987" cy="4521366"/>
          </a:xfrm>
        </p:spPr>
        <p:txBody>
          <a:bodyPr/>
          <a:lstStyle>
            <a:lvl1pPr marL="0" indent="0">
              <a:buFont typeface="Calibri" panose="020F0502020204030204" pitchFamily="34" charset="0"/>
              <a:buChar char="​"/>
              <a:defRPr/>
            </a:lvl1pPr>
          </a:lstStyle>
          <a:p>
            <a:pPr lvl="0"/>
            <a:r>
              <a:rPr lang="en-GB" dirty="0"/>
              <a:t>Click to edit Master text styles</a:t>
            </a:r>
            <a:endParaRPr lang="en-GB"/>
          </a:p>
          <a:p>
            <a:pPr lvl="1"/>
            <a:r>
              <a:rPr lang="en-GB" dirty="0"/>
              <a:t>Second level</a:t>
            </a:r>
            <a:endParaRPr lang="en-GB"/>
          </a:p>
          <a:p>
            <a:pPr lvl="2"/>
            <a:r>
              <a:rPr lang="en-GB" dirty="0"/>
              <a:t>Third level</a:t>
            </a:r>
            <a:endParaRPr lang="en-GB"/>
          </a:p>
          <a:p>
            <a:pPr lvl="3"/>
            <a:r>
              <a:rPr lang="en-GB" dirty="0"/>
              <a:t>Fourth level</a:t>
            </a:r>
            <a:endParaRPr lang="en-GB"/>
          </a:p>
          <a:p>
            <a:pPr lvl="4"/>
            <a:r>
              <a:rPr lang="en-GB" dirty="0"/>
              <a:t>Fifth level</a:t>
            </a:r>
            <a:endParaRPr lang="en-GB"/>
          </a:p>
        </p:txBody>
      </p:sp>
      <p:sp>
        <p:nvSpPr>
          <p:cNvPr id="18" name="TextBox 17"/>
          <p:cNvSpPr txBox="1"/>
          <p:nvPr userDrawn="1"/>
        </p:nvSpPr>
        <p:spPr>
          <a:xfrm>
            <a:off x="-1974112" y="340162"/>
            <a:ext cx="1826368" cy="307777"/>
          </a:xfrm>
          <a:prstGeom prst="rect">
            <a:avLst/>
          </a:prstGeom>
          <a:noFill/>
        </p:spPr>
        <p:txBody>
          <a:bodyPr wrap="square" lIns="0" tIns="0" rIns="0" bIns="0" rtlCol="0">
            <a:spAutoFit/>
          </a:bodyPr>
          <a:lstStyle/>
          <a:p>
            <a:pPr algn="r">
              <a:lnSpc>
                <a:spcPct val="100000"/>
              </a:lnSpc>
            </a:pPr>
            <a:r>
              <a:rPr lang="en-GB" sz="1000" noProof="1">
                <a:solidFill>
                  <a:schemeClr val="tx1">
                    <a:lumMod val="75000"/>
                    <a:lumOff val="25000"/>
                  </a:schemeClr>
                </a:solidFill>
              </a:rPr>
              <a:t>Overskrift én linje</a:t>
            </a:r>
            <a:endParaRPr lang="en-GB" sz="1800"/>
          </a:p>
          <a:p>
            <a:pPr algn="r">
              <a:lnSpc>
                <a:spcPct val="100000"/>
              </a:lnSpc>
            </a:pPr>
            <a:r>
              <a:rPr lang="en-GB" sz="1000" noProof="1">
                <a:solidFill>
                  <a:schemeClr val="tx1">
                    <a:lumMod val="75000"/>
                    <a:lumOff val="25000"/>
                  </a:schemeClr>
                </a:solidFill>
              </a:rPr>
              <a:t>Light eller AU Passata Bold</a:t>
            </a:r>
            <a:endParaRPr lang="en-GB" sz="4799" dirty="0"/>
          </a:p>
        </p:txBody>
      </p:sp>
      <p:sp>
        <p:nvSpPr>
          <p:cNvPr id="9" name="Slide Number Placeholder 8"/>
          <p:cNvSpPr>
            <a:spLocks noGrp="1"/>
          </p:cNvSpPr>
          <p:nvPr>
            <p:ph type="sldNum" sz="quarter" idx="12"/>
          </p:nvPr>
        </p:nvSpPr>
        <p:spPr>
          <a:xfrm>
            <a:off x="11811068" y="6581497"/>
            <a:ext cx="252066" cy="153888"/>
          </a:xfrm>
        </p:spPr>
        <p:txBody>
          <a:bodyPr/>
          <a:lstStyle/>
          <a:p>
            <a:pPr>
              <a:defRPr/>
            </a:pPr>
            <a:fld id="{E90C1E0A-682D-40DC-B1EA-26C007FDC330}" type="slidenum">
              <a:rPr lang="en-GB" smtClean="0"/>
              <a:pPr>
                <a:defRPr/>
              </a:pPr>
              <a:t>‹#›</a:t>
            </a:fld>
            <a:endParaRPr lang="en-GB" dirty="0"/>
          </a:p>
        </p:txBody>
      </p:sp>
      <p:sp>
        <p:nvSpPr>
          <p:cNvPr id="7" name="Date Placeholder 6" hidden="1"/>
          <p:cNvSpPr>
            <a:spLocks noGrp="1"/>
          </p:cNvSpPr>
          <p:nvPr>
            <p:ph type="dt" sz="half" idx="10"/>
          </p:nvPr>
        </p:nvSpPr>
        <p:spPr/>
        <p:txBody>
          <a:bodyPr/>
          <a:lstStyle/>
          <a:p>
            <a:fld id="{78417F83-4CBA-48F2-BAD0-783AE3701E32}" type="datetimeFigureOut">
              <a:rPr lang="en-GB" smtClean="0"/>
              <a:pPr/>
              <a:t>25/08/2023</a:t>
            </a:fld>
            <a:r>
              <a:rPr lang="en-GB" dirty="0"/>
              <a:t>30/08/2021</a:t>
            </a:r>
          </a:p>
        </p:txBody>
      </p:sp>
      <p:sp>
        <p:nvSpPr>
          <p:cNvPr id="8" name="Footer Placeholder 7" hidden="1"/>
          <p:cNvSpPr>
            <a:spLocks noGrp="1"/>
          </p:cNvSpPr>
          <p:nvPr>
            <p:ph type="ftr" sz="quarter" idx="11"/>
          </p:nvPr>
        </p:nvSpPr>
        <p:spPr/>
        <p:txBody>
          <a:bodyPr/>
          <a:lstStyle/>
          <a:p>
            <a:endParaRPr lang="en-GB" dirty="0"/>
          </a:p>
        </p:txBody>
      </p:sp>
    </p:spTree>
    <p:extLst>
      <p:ext uri="{BB962C8B-B14F-4D97-AF65-F5344CB8AC3E}">
        <p14:creationId xmlns:p14="http://schemas.microsoft.com/office/powerpoint/2010/main" val="2018812294"/>
      </p:ext>
    </p:extLst>
  </p:cSld>
  <p:clrMapOvr>
    <a:masterClrMapping/>
  </p:clrMapOvr>
  <p:extLst>
    <p:ext uri="{DCECCB84-F9BA-43D5-87BE-67443E8EF086}">
      <p15:sldGuideLst xmlns:p15="http://schemas.microsoft.com/office/powerpoint/2012/main">
        <p15:guide id="1" orient="horz" pos="865">
          <p15:clr>
            <a:srgbClr val="00000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39350" y="188640"/>
            <a:ext cx="11713300" cy="864096"/>
          </a:xfrm>
        </p:spPr>
        <p:txBody>
          <a:bodyPr/>
          <a:lstStyle/>
          <a:p>
            <a:r>
              <a:rPr lang="en-US" dirty="0"/>
              <a:t>Click to edit Master title style</a:t>
            </a:r>
            <a:endParaRPr lang="en-GB" dirty="0"/>
          </a:p>
        </p:txBody>
      </p:sp>
      <p:sp>
        <p:nvSpPr>
          <p:cNvPr id="3" name="Content Placeholder 2"/>
          <p:cNvSpPr>
            <a:spLocks noGrp="1"/>
          </p:cNvSpPr>
          <p:nvPr>
            <p:ph idx="1"/>
          </p:nvPr>
        </p:nvSpPr>
        <p:spPr>
          <a:xfrm>
            <a:off x="239351" y="1484785"/>
            <a:ext cx="11713301" cy="486186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Date Placeholder 3"/>
          <p:cNvSpPr>
            <a:spLocks noGrp="1"/>
          </p:cNvSpPr>
          <p:nvPr>
            <p:ph type="dt" sz="half" idx="10"/>
          </p:nvPr>
        </p:nvSpPr>
        <p:spPr>
          <a:xfrm>
            <a:off x="9168341" y="6448252"/>
            <a:ext cx="1728192" cy="365125"/>
          </a:xfrm>
          <a:prstGeom prst="rect">
            <a:avLst/>
          </a:prstGeom>
        </p:spPr>
        <p:txBody>
          <a:bodyPr anchor="ctr"/>
          <a:lstStyle>
            <a:lvl1pPr algn="ctr">
              <a:defRPr sz="1200"/>
            </a:lvl1pPr>
          </a:lstStyle>
          <a:p>
            <a:fld id="{372B3EF4-A2CA-4F0F-8F6D-6E7C8FE404F3}" type="datetimeFigureOut">
              <a:rPr lang="en-GB" smtClean="0"/>
              <a:pPr/>
              <a:t>25/08/2023</a:t>
            </a:fld>
            <a:endParaRPr lang="en-GB" dirty="0"/>
          </a:p>
        </p:txBody>
      </p:sp>
      <p:sp>
        <p:nvSpPr>
          <p:cNvPr id="5" name="Footer Placeholder 4"/>
          <p:cNvSpPr>
            <a:spLocks noGrp="1"/>
          </p:cNvSpPr>
          <p:nvPr>
            <p:ph type="ftr" sz="quarter" idx="11"/>
          </p:nvPr>
        </p:nvSpPr>
        <p:spPr>
          <a:xfrm>
            <a:off x="3119670" y="6448252"/>
            <a:ext cx="5952661" cy="365125"/>
          </a:xfrm>
          <a:prstGeom prst="rect">
            <a:avLst/>
          </a:prstGeom>
        </p:spPr>
        <p:txBody>
          <a:bodyPr/>
          <a:lstStyle/>
          <a:p>
            <a:endParaRPr lang="en-GB" dirty="0"/>
          </a:p>
        </p:txBody>
      </p:sp>
      <p:sp>
        <p:nvSpPr>
          <p:cNvPr id="6" name="Slide Number Placeholder 5"/>
          <p:cNvSpPr>
            <a:spLocks noGrp="1"/>
          </p:cNvSpPr>
          <p:nvPr>
            <p:ph type="sldNum" sz="quarter" idx="12"/>
          </p:nvPr>
        </p:nvSpPr>
        <p:spPr>
          <a:xfrm>
            <a:off x="10992544" y="6448252"/>
            <a:ext cx="960107" cy="365125"/>
          </a:xfrm>
        </p:spPr>
        <p:txBody>
          <a:bodyPr/>
          <a:lstStyle/>
          <a:p>
            <a:pPr algn="r"/>
            <a:fld id="{98A49BC3-12EB-4A5F-A8FA-A042377AC44D}" type="slidenum">
              <a:rPr lang="en-GB" smtClean="0"/>
              <a:pPr algn="r"/>
              <a:t>‹#›</a:t>
            </a:fld>
            <a:endParaRPr lang="en-GB" dirty="0"/>
          </a:p>
        </p:txBody>
      </p:sp>
      <p:cxnSp>
        <p:nvCxnSpPr>
          <p:cNvPr id="7" name="Straight Connector 6"/>
          <p:cNvCxnSpPr/>
          <p:nvPr userDrawn="1"/>
        </p:nvCxnSpPr>
        <p:spPr>
          <a:xfrm>
            <a:off x="419101" y="1052736"/>
            <a:ext cx="11149508"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772912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92" name="PlaceHolder 1"/>
          <p:cNvSpPr>
            <a:spLocks noGrp="1"/>
          </p:cNvSpPr>
          <p:nvPr>
            <p:ph type="title"/>
          </p:nvPr>
        </p:nvSpPr>
        <p:spPr>
          <a:xfrm>
            <a:off x="838080" y="365040"/>
            <a:ext cx="10515240" cy="739800"/>
          </a:xfrm>
          <a:prstGeom prst="rect">
            <a:avLst/>
          </a:prstGeom>
        </p:spPr>
        <p:txBody>
          <a:bodyPr lIns="0" tIns="0" rIns="0" bIns="0" anchor="ctr">
            <a:noAutofit/>
          </a:bodyPr>
          <a:lstStyle/>
          <a:p>
            <a:endParaRPr lang="da-DK" sz="1800" b="0" strike="noStrike" spc="-1">
              <a:solidFill>
                <a:srgbClr val="000000"/>
              </a:solidFill>
              <a:latin typeface="Calibri"/>
            </a:endParaRPr>
          </a:p>
        </p:txBody>
      </p:sp>
      <p:sp>
        <p:nvSpPr>
          <p:cNvPr id="93" name="PlaceHolder 2"/>
          <p:cNvSpPr>
            <a:spLocks noGrp="1"/>
          </p:cNvSpPr>
          <p:nvPr>
            <p:ph type="subTitle"/>
          </p:nvPr>
        </p:nvSpPr>
        <p:spPr>
          <a:xfrm>
            <a:off x="838080" y="1311840"/>
            <a:ext cx="10515240" cy="48646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94" name="PlaceHolder 1"/>
          <p:cNvSpPr>
            <a:spLocks noGrp="1"/>
          </p:cNvSpPr>
          <p:nvPr>
            <p:ph type="title"/>
          </p:nvPr>
        </p:nvSpPr>
        <p:spPr>
          <a:xfrm>
            <a:off x="838080" y="365040"/>
            <a:ext cx="10515240" cy="739800"/>
          </a:xfrm>
          <a:prstGeom prst="rect">
            <a:avLst/>
          </a:prstGeom>
        </p:spPr>
        <p:txBody>
          <a:bodyPr lIns="0" tIns="0" rIns="0" bIns="0" anchor="ctr">
            <a:noAutofit/>
          </a:bodyPr>
          <a:lstStyle/>
          <a:p>
            <a:endParaRPr lang="da-DK" sz="1800" b="0" strike="noStrike" spc="-1">
              <a:solidFill>
                <a:srgbClr val="000000"/>
              </a:solidFill>
              <a:latin typeface="Calibri"/>
            </a:endParaRPr>
          </a:p>
        </p:txBody>
      </p:sp>
      <p:sp>
        <p:nvSpPr>
          <p:cNvPr id="95" name="PlaceHolder 2"/>
          <p:cNvSpPr>
            <a:spLocks noGrp="1"/>
          </p:cNvSpPr>
          <p:nvPr>
            <p:ph type="body"/>
          </p:nvPr>
        </p:nvSpPr>
        <p:spPr>
          <a:xfrm>
            <a:off x="838080" y="1311840"/>
            <a:ext cx="10515240" cy="4864680"/>
          </a:xfrm>
          <a:prstGeom prst="rect">
            <a:avLst/>
          </a:prstGeom>
        </p:spPr>
        <p:txBody>
          <a:bodyPr lIns="0" tIns="0" rIns="0" bIns="0">
            <a:normAutofit/>
          </a:bodyPr>
          <a:lstStyle/>
          <a:p>
            <a:endParaRPr lang="da-DK" sz="2800" b="0" strike="noStrike" spc="-1">
              <a:solidFill>
                <a:srgbClr val="000000"/>
              </a:solidFill>
              <a:latin typeface="Gill Sans MT"/>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3" name="PlaceHolder 1"/>
          <p:cNvSpPr>
            <a:spLocks noGrp="1"/>
          </p:cNvSpPr>
          <p:nvPr>
            <p:ph type="title"/>
          </p:nvPr>
        </p:nvSpPr>
        <p:spPr>
          <a:xfrm>
            <a:off x="838080" y="365040"/>
            <a:ext cx="10515240" cy="739800"/>
          </a:xfrm>
          <a:prstGeom prst="rect">
            <a:avLst/>
          </a:prstGeom>
        </p:spPr>
        <p:txBody>
          <a:bodyPr lIns="0" tIns="0" rIns="0" bIns="0" anchor="ctr">
            <a:noAutofit/>
          </a:bodyPr>
          <a:lstStyle/>
          <a:p>
            <a:endParaRPr lang="da-DK" sz="1800" b="0" strike="noStrike" spc="-1">
              <a:solidFill>
                <a:srgbClr val="000000"/>
              </a:solidFill>
              <a:latin typeface="Calibri"/>
            </a:endParaRPr>
          </a:p>
        </p:txBody>
      </p:sp>
      <p:sp>
        <p:nvSpPr>
          <p:cNvPr id="14" name="PlaceHolder 2"/>
          <p:cNvSpPr>
            <a:spLocks noGrp="1"/>
          </p:cNvSpPr>
          <p:nvPr>
            <p:ph type="body"/>
          </p:nvPr>
        </p:nvSpPr>
        <p:spPr>
          <a:xfrm>
            <a:off x="838080" y="1311840"/>
            <a:ext cx="10515240" cy="4864680"/>
          </a:xfrm>
          <a:prstGeom prst="rect">
            <a:avLst/>
          </a:prstGeom>
        </p:spPr>
        <p:txBody>
          <a:bodyPr lIns="0" tIns="0" rIns="0" bIns="0">
            <a:normAutofit/>
          </a:bodyPr>
          <a:lstStyle/>
          <a:p>
            <a:endParaRPr lang="da-DK" sz="2800" b="0" strike="noStrike" spc="-1">
              <a:solidFill>
                <a:srgbClr val="000000"/>
              </a:solidFill>
              <a:latin typeface="Gill Sans MT"/>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96" name="PlaceHolder 1"/>
          <p:cNvSpPr>
            <a:spLocks noGrp="1"/>
          </p:cNvSpPr>
          <p:nvPr>
            <p:ph type="title"/>
          </p:nvPr>
        </p:nvSpPr>
        <p:spPr>
          <a:xfrm>
            <a:off x="838080" y="365040"/>
            <a:ext cx="10515240" cy="739800"/>
          </a:xfrm>
          <a:prstGeom prst="rect">
            <a:avLst/>
          </a:prstGeom>
        </p:spPr>
        <p:txBody>
          <a:bodyPr lIns="0" tIns="0" rIns="0" bIns="0" anchor="ctr">
            <a:noAutofit/>
          </a:bodyPr>
          <a:lstStyle/>
          <a:p>
            <a:endParaRPr lang="da-DK" sz="1800" b="0" strike="noStrike" spc="-1">
              <a:solidFill>
                <a:srgbClr val="000000"/>
              </a:solidFill>
              <a:latin typeface="Calibri"/>
            </a:endParaRPr>
          </a:p>
        </p:txBody>
      </p:sp>
      <p:sp>
        <p:nvSpPr>
          <p:cNvPr id="97" name="PlaceHolder 2"/>
          <p:cNvSpPr>
            <a:spLocks noGrp="1"/>
          </p:cNvSpPr>
          <p:nvPr>
            <p:ph type="body"/>
          </p:nvPr>
        </p:nvSpPr>
        <p:spPr>
          <a:xfrm>
            <a:off x="838080" y="1311840"/>
            <a:ext cx="5131080" cy="486468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98" name="PlaceHolder 3"/>
          <p:cNvSpPr>
            <a:spLocks noGrp="1"/>
          </p:cNvSpPr>
          <p:nvPr>
            <p:ph type="body"/>
          </p:nvPr>
        </p:nvSpPr>
        <p:spPr>
          <a:xfrm>
            <a:off x="6226200" y="1311840"/>
            <a:ext cx="5131080" cy="4864680"/>
          </a:xfrm>
          <a:prstGeom prst="rect">
            <a:avLst/>
          </a:prstGeom>
        </p:spPr>
        <p:txBody>
          <a:bodyPr lIns="0" tIns="0" rIns="0" bIns="0">
            <a:normAutofit/>
          </a:bodyPr>
          <a:lstStyle/>
          <a:p>
            <a:endParaRPr lang="da-DK" sz="2800" b="0" strike="noStrike" spc="-1">
              <a:solidFill>
                <a:srgbClr val="000000"/>
              </a:solidFill>
              <a:latin typeface="Gill Sans MT"/>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9" name="PlaceHolder 1"/>
          <p:cNvSpPr>
            <a:spLocks noGrp="1"/>
          </p:cNvSpPr>
          <p:nvPr>
            <p:ph type="title"/>
          </p:nvPr>
        </p:nvSpPr>
        <p:spPr>
          <a:xfrm>
            <a:off x="838080" y="365040"/>
            <a:ext cx="10515240" cy="739800"/>
          </a:xfrm>
          <a:prstGeom prst="rect">
            <a:avLst/>
          </a:prstGeom>
        </p:spPr>
        <p:txBody>
          <a:bodyPr lIns="0" tIns="0" rIns="0" bIns="0" anchor="ctr">
            <a:noAutofit/>
          </a:bodyPr>
          <a:lstStyle/>
          <a:p>
            <a:endParaRPr lang="da-DK" sz="1800" b="0" strike="noStrike" spc="-1">
              <a:solidFill>
                <a:srgbClr val="000000"/>
              </a:solidFill>
              <a:latin typeface="Calibri"/>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00" name="PlaceHolder 1"/>
          <p:cNvSpPr>
            <a:spLocks noGrp="1"/>
          </p:cNvSpPr>
          <p:nvPr>
            <p:ph type="subTitle"/>
          </p:nvPr>
        </p:nvSpPr>
        <p:spPr>
          <a:xfrm>
            <a:off x="838080" y="365040"/>
            <a:ext cx="10515240" cy="343044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01" name="PlaceHolder 1"/>
          <p:cNvSpPr>
            <a:spLocks noGrp="1"/>
          </p:cNvSpPr>
          <p:nvPr>
            <p:ph type="title"/>
          </p:nvPr>
        </p:nvSpPr>
        <p:spPr>
          <a:xfrm>
            <a:off x="838080" y="365040"/>
            <a:ext cx="10515240" cy="739800"/>
          </a:xfrm>
          <a:prstGeom prst="rect">
            <a:avLst/>
          </a:prstGeom>
        </p:spPr>
        <p:txBody>
          <a:bodyPr lIns="0" tIns="0" rIns="0" bIns="0" anchor="ctr">
            <a:noAutofit/>
          </a:bodyPr>
          <a:lstStyle/>
          <a:p>
            <a:endParaRPr lang="da-DK" sz="1800" b="0" strike="noStrike" spc="-1">
              <a:solidFill>
                <a:srgbClr val="000000"/>
              </a:solidFill>
              <a:latin typeface="Calibri"/>
            </a:endParaRPr>
          </a:p>
        </p:txBody>
      </p:sp>
      <p:sp>
        <p:nvSpPr>
          <p:cNvPr id="102" name="PlaceHolder 2"/>
          <p:cNvSpPr>
            <a:spLocks noGrp="1"/>
          </p:cNvSpPr>
          <p:nvPr>
            <p:ph type="body"/>
          </p:nvPr>
        </p:nvSpPr>
        <p:spPr>
          <a:xfrm>
            <a:off x="838080" y="1311840"/>
            <a:ext cx="513108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103" name="PlaceHolder 3"/>
          <p:cNvSpPr>
            <a:spLocks noGrp="1"/>
          </p:cNvSpPr>
          <p:nvPr>
            <p:ph type="body"/>
          </p:nvPr>
        </p:nvSpPr>
        <p:spPr>
          <a:xfrm>
            <a:off x="6226200" y="1311840"/>
            <a:ext cx="5131080" cy="486468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104" name="PlaceHolder 4"/>
          <p:cNvSpPr>
            <a:spLocks noGrp="1"/>
          </p:cNvSpPr>
          <p:nvPr>
            <p:ph type="body"/>
          </p:nvPr>
        </p:nvSpPr>
        <p:spPr>
          <a:xfrm>
            <a:off x="838080" y="3852720"/>
            <a:ext cx="513108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05" name="PlaceHolder 1"/>
          <p:cNvSpPr>
            <a:spLocks noGrp="1"/>
          </p:cNvSpPr>
          <p:nvPr>
            <p:ph type="title"/>
          </p:nvPr>
        </p:nvSpPr>
        <p:spPr>
          <a:xfrm>
            <a:off x="838080" y="365040"/>
            <a:ext cx="10515240" cy="739800"/>
          </a:xfrm>
          <a:prstGeom prst="rect">
            <a:avLst/>
          </a:prstGeom>
        </p:spPr>
        <p:txBody>
          <a:bodyPr lIns="0" tIns="0" rIns="0" bIns="0" anchor="ctr">
            <a:noAutofit/>
          </a:bodyPr>
          <a:lstStyle/>
          <a:p>
            <a:endParaRPr lang="da-DK" sz="1800" b="0" strike="noStrike" spc="-1">
              <a:solidFill>
                <a:srgbClr val="000000"/>
              </a:solidFill>
              <a:latin typeface="Calibri"/>
            </a:endParaRPr>
          </a:p>
        </p:txBody>
      </p:sp>
      <p:sp>
        <p:nvSpPr>
          <p:cNvPr id="106" name="PlaceHolder 2"/>
          <p:cNvSpPr>
            <a:spLocks noGrp="1"/>
          </p:cNvSpPr>
          <p:nvPr>
            <p:ph type="body"/>
          </p:nvPr>
        </p:nvSpPr>
        <p:spPr>
          <a:xfrm>
            <a:off x="838080" y="1311840"/>
            <a:ext cx="5131080" cy="486468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107" name="PlaceHolder 3"/>
          <p:cNvSpPr>
            <a:spLocks noGrp="1"/>
          </p:cNvSpPr>
          <p:nvPr>
            <p:ph type="body"/>
          </p:nvPr>
        </p:nvSpPr>
        <p:spPr>
          <a:xfrm>
            <a:off x="6226200" y="1311840"/>
            <a:ext cx="513108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108" name="PlaceHolder 4"/>
          <p:cNvSpPr>
            <a:spLocks noGrp="1"/>
          </p:cNvSpPr>
          <p:nvPr>
            <p:ph type="body"/>
          </p:nvPr>
        </p:nvSpPr>
        <p:spPr>
          <a:xfrm>
            <a:off x="6226200" y="3852720"/>
            <a:ext cx="513108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09" name="PlaceHolder 1"/>
          <p:cNvSpPr>
            <a:spLocks noGrp="1"/>
          </p:cNvSpPr>
          <p:nvPr>
            <p:ph type="title"/>
          </p:nvPr>
        </p:nvSpPr>
        <p:spPr>
          <a:xfrm>
            <a:off x="838080" y="365040"/>
            <a:ext cx="10515240" cy="739800"/>
          </a:xfrm>
          <a:prstGeom prst="rect">
            <a:avLst/>
          </a:prstGeom>
        </p:spPr>
        <p:txBody>
          <a:bodyPr lIns="0" tIns="0" rIns="0" bIns="0" anchor="ctr">
            <a:noAutofit/>
          </a:bodyPr>
          <a:lstStyle/>
          <a:p>
            <a:endParaRPr lang="da-DK" sz="1800" b="0" strike="noStrike" spc="-1">
              <a:solidFill>
                <a:srgbClr val="000000"/>
              </a:solidFill>
              <a:latin typeface="Calibri"/>
            </a:endParaRPr>
          </a:p>
        </p:txBody>
      </p:sp>
      <p:sp>
        <p:nvSpPr>
          <p:cNvPr id="110" name="PlaceHolder 2"/>
          <p:cNvSpPr>
            <a:spLocks noGrp="1"/>
          </p:cNvSpPr>
          <p:nvPr>
            <p:ph type="body"/>
          </p:nvPr>
        </p:nvSpPr>
        <p:spPr>
          <a:xfrm>
            <a:off x="838080" y="1311840"/>
            <a:ext cx="513108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111" name="PlaceHolder 3"/>
          <p:cNvSpPr>
            <a:spLocks noGrp="1"/>
          </p:cNvSpPr>
          <p:nvPr>
            <p:ph type="body"/>
          </p:nvPr>
        </p:nvSpPr>
        <p:spPr>
          <a:xfrm>
            <a:off x="6226200" y="1311840"/>
            <a:ext cx="513108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112" name="PlaceHolder 4"/>
          <p:cNvSpPr>
            <a:spLocks noGrp="1"/>
          </p:cNvSpPr>
          <p:nvPr>
            <p:ph type="body"/>
          </p:nvPr>
        </p:nvSpPr>
        <p:spPr>
          <a:xfrm>
            <a:off x="838080" y="3852720"/>
            <a:ext cx="1051524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13" name="PlaceHolder 1"/>
          <p:cNvSpPr>
            <a:spLocks noGrp="1"/>
          </p:cNvSpPr>
          <p:nvPr>
            <p:ph type="title"/>
          </p:nvPr>
        </p:nvSpPr>
        <p:spPr>
          <a:xfrm>
            <a:off x="838080" y="365040"/>
            <a:ext cx="10515240" cy="739800"/>
          </a:xfrm>
          <a:prstGeom prst="rect">
            <a:avLst/>
          </a:prstGeom>
        </p:spPr>
        <p:txBody>
          <a:bodyPr lIns="0" tIns="0" rIns="0" bIns="0" anchor="ctr">
            <a:noAutofit/>
          </a:bodyPr>
          <a:lstStyle/>
          <a:p>
            <a:endParaRPr lang="da-DK" sz="1800" b="0" strike="noStrike" spc="-1">
              <a:solidFill>
                <a:srgbClr val="000000"/>
              </a:solidFill>
              <a:latin typeface="Calibri"/>
            </a:endParaRPr>
          </a:p>
        </p:txBody>
      </p:sp>
      <p:sp>
        <p:nvSpPr>
          <p:cNvPr id="114" name="PlaceHolder 2"/>
          <p:cNvSpPr>
            <a:spLocks noGrp="1"/>
          </p:cNvSpPr>
          <p:nvPr>
            <p:ph type="body"/>
          </p:nvPr>
        </p:nvSpPr>
        <p:spPr>
          <a:xfrm>
            <a:off x="838080" y="1311840"/>
            <a:ext cx="1051524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115" name="PlaceHolder 3"/>
          <p:cNvSpPr>
            <a:spLocks noGrp="1"/>
          </p:cNvSpPr>
          <p:nvPr>
            <p:ph type="body"/>
          </p:nvPr>
        </p:nvSpPr>
        <p:spPr>
          <a:xfrm>
            <a:off x="838080" y="3852720"/>
            <a:ext cx="1051524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16" name="PlaceHolder 1"/>
          <p:cNvSpPr>
            <a:spLocks noGrp="1"/>
          </p:cNvSpPr>
          <p:nvPr>
            <p:ph type="title"/>
          </p:nvPr>
        </p:nvSpPr>
        <p:spPr>
          <a:xfrm>
            <a:off x="838080" y="365040"/>
            <a:ext cx="10515240" cy="739800"/>
          </a:xfrm>
          <a:prstGeom prst="rect">
            <a:avLst/>
          </a:prstGeom>
        </p:spPr>
        <p:txBody>
          <a:bodyPr lIns="0" tIns="0" rIns="0" bIns="0" anchor="ctr">
            <a:noAutofit/>
          </a:bodyPr>
          <a:lstStyle/>
          <a:p>
            <a:endParaRPr lang="da-DK" sz="1800" b="0" strike="noStrike" spc="-1">
              <a:solidFill>
                <a:srgbClr val="000000"/>
              </a:solidFill>
              <a:latin typeface="Calibri"/>
            </a:endParaRPr>
          </a:p>
        </p:txBody>
      </p:sp>
      <p:sp>
        <p:nvSpPr>
          <p:cNvPr id="117" name="PlaceHolder 2"/>
          <p:cNvSpPr>
            <a:spLocks noGrp="1"/>
          </p:cNvSpPr>
          <p:nvPr>
            <p:ph type="body"/>
          </p:nvPr>
        </p:nvSpPr>
        <p:spPr>
          <a:xfrm>
            <a:off x="838080" y="1311840"/>
            <a:ext cx="513108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118" name="PlaceHolder 3"/>
          <p:cNvSpPr>
            <a:spLocks noGrp="1"/>
          </p:cNvSpPr>
          <p:nvPr>
            <p:ph type="body"/>
          </p:nvPr>
        </p:nvSpPr>
        <p:spPr>
          <a:xfrm>
            <a:off x="6226200" y="1311840"/>
            <a:ext cx="513108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119" name="PlaceHolder 4"/>
          <p:cNvSpPr>
            <a:spLocks noGrp="1"/>
          </p:cNvSpPr>
          <p:nvPr>
            <p:ph type="body"/>
          </p:nvPr>
        </p:nvSpPr>
        <p:spPr>
          <a:xfrm>
            <a:off x="838080" y="3852720"/>
            <a:ext cx="513108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120" name="PlaceHolder 5"/>
          <p:cNvSpPr>
            <a:spLocks noGrp="1"/>
          </p:cNvSpPr>
          <p:nvPr>
            <p:ph type="body"/>
          </p:nvPr>
        </p:nvSpPr>
        <p:spPr>
          <a:xfrm>
            <a:off x="6226200" y="3852720"/>
            <a:ext cx="513108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21" name="PlaceHolder 1"/>
          <p:cNvSpPr>
            <a:spLocks noGrp="1"/>
          </p:cNvSpPr>
          <p:nvPr>
            <p:ph type="title"/>
          </p:nvPr>
        </p:nvSpPr>
        <p:spPr>
          <a:xfrm>
            <a:off x="838080" y="365040"/>
            <a:ext cx="10515240" cy="739800"/>
          </a:xfrm>
          <a:prstGeom prst="rect">
            <a:avLst/>
          </a:prstGeom>
        </p:spPr>
        <p:txBody>
          <a:bodyPr lIns="0" tIns="0" rIns="0" bIns="0" anchor="ctr">
            <a:noAutofit/>
          </a:bodyPr>
          <a:lstStyle/>
          <a:p>
            <a:endParaRPr lang="da-DK" sz="1800" b="0" strike="noStrike" spc="-1">
              <a:solidFill>
                <a:srgbClr val="000000"/>
              </a:solidFill>
              <a:latin typeface="Calibri"/>
            </a:endParaRPr>
          </a:p>
        </p:txBody>
      </p:sp>
      <p:sp>
        <p:nvSpPr>
          <p:cNvPr id="122" name="PlaceHolder 2"/>
          <p:cNvSpPr>
            <a:spLocks noGrp="1"/>
          </p:cNvSpPr>
          <p:nvPr>
            <p:ph type="body"/>
          </p:nvPr>
        </p:nvSpPr>
        <p:spPr>
          <a:xfrm>
            <a:off x="838080" y="1311840"/>
            <a:ext cx="338580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123" name="PlaceHolder 3"/>
          <p:cNvSpPr>
            <a:spLocks noGrp="1"/>
          </p:cNvSpPr>
          <p:nvPr>
            <p:ph type="body"/>
          </p:nvPr>
        </p:nvSpPr>
        <p:spPr>
          <a:xfrm>
            <a:off x="4393440" y="1311840"/>
            <a:ext cx="338580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124" name="PlaceHolder 4"/>
          <p:cNvSpPr>
            <a:spLocks noGrp="1"/>
          </p:cNvSpPr>
          <p:nvPr>
            <p:ph type="body"/>
          </p:nvPr>
        </p:nvSpPr>
        <p:spPr>
          <a:xfrm>
            <a:off x="7949160" y="1311840"/>
            <a:ext cx="338580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125" name="PlaceHolder 5"/>
          <p:cNvSpPr>
            <a:spLocks noGrp="1"/>
          </p:cNvSpPr>
          <p:nvPr>
            <p:ph type="body"/>
          </p:nvPr>
        </p:nvSpPr>
        <p:spPr>
          <a:xfrm>
            <a:off x="838080" y="3852720"/>
            <a:ext cx="338580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126" name="PlaceHolder 6"/>
          <p:cNvSpPr>
            <a:spLocks noGrp="1"/>
          </p:cNvSpPr>
          <p:nvPr>
            <p:ph type="body"/>
          </p:nvPr>
        </p:nvSpPr>
        <p:spPr>
          <a:xfrm>
            <a:off x="4393440" y="3852720"/>
            <a:ext cx="338580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127" name="PlaceHolder 7"/>
          <p:cNvSpPr>
            <a:spLocks noGrp="1"/>
          </p:cNvSpPr>
          <p:nvPr>
            <p:ph type="body"/>
          </p:nvPr>
        </p:nvSpPr>
        <p:spPr>
          <a:xfrm>
            <a:off x="7949160" y="3852720"/>
            <a:ext cx="338580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838080" y="365040"/>
            <a:ext cx="10515240" cy="739800"/>
          </a:xfrm>
          <a:prstGeom prst="rect">
            <a:avLst/>
          </a:prstGeom>
        </p:spPr>
        <p:txBody>
          <a:bodyPr lIns="0" tIns="0" rIns="0" bIns="0" anchor="ctr">
            <a:noAutofit/>
          </a:bodyPr>
          <a:lstStyle/>
          <a:p>
            <a:endParaRPr lang="da-DK" sz="1800" b="0" strike="noStrike" spc="-1">
              <a:solidFill>
                <a:srgbClr val="000000"/>
              </a:solidFill>
              <a:latin typeface="Calibri"/>
            </a:endParaRPr>
          </a:p>
        </p:txBody>
      </p:sp>
      <p:sp>
        <p:nvSpPr>
          <p:cNvPr id="16" name="PlaceHolder 2"/>
          <p:cNvSpPr>
            <a:spLocks noGrp="1"/>
          </p:cNvSpPr>
          <p:nvPr>
            <p:ph type="body"/>
          </p:nvPr>
        </p:nvSpPr>
        <p:spPr>
          <a:xfrm>
            <a:off x="838080" y="1311840"/>
            <a:ext cx="5131080" cy="486468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17" name="PlaceHolder 3"/>
          <p:cNvSpPr>
            <a:spLocks noGrp="1"/>
          </p:cNvSpPr>
          <p:nvPr>
            <p:ph type="body"/>
          </p:nvPr>
        </p:nvSpPr>
        <p:spPr>
          <a:xfrm>
            <a:off x="6226200" y="1311840"/>
            <a:ext cx="5131080" cy="4864680"/>
          </a:xfrm>
          <a:prstGeom prst="rect">
            <a:avLst/>
          </a:prstGeom>
        </p:spPr>
        <p:txBody>
          <a:bodyPr lIns="0" tIns="0" rIns="0" bIns="0">
            <a:normAutofit/>
          </a:bodyPr>
          <a:lstStyle/>
          <a:p>
            <a:endParaRPr lang="da-DK" sz="2800" b="0" strike="noStrike" spc="-1">
              <a:solidFill>
                <a:srgbClr val="000000"/>
              </a:solidFill>
              <a:latin typeface="Gill Sans MT"/>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35" name="PlaceHolder 1"/>
          <p:cNvSpPr>
            <a:spLocks noGrp="1"/>
          </p:cNvSpPr>
          <p:nvPr>
            <p:ph type="title"/>
          </p:nvPr>
        </p:nvSpPr>
        <p:spPr>
          <a:xfrm>
            <a:off x="838080" y="365040"/>
            <a:ext cx="10515240" cy="739800"/>
          </a:xfrm>
          <a:prstGeom prst="rect">
            <a:avLst/>
          </a:prstGeom>
        </p:spPr>
        <p:txBody>
          <a:bodyPr lIns="0" tIns="0" rIns="0" bIns="0" anchor="ctr">
            <a:noAutofit/>
          </a:bodyPr>
          <a:lstStyle/>
          <a:p>
            <a:endParaRPr lang="da-DK" sz="1800" b="0" strike="noStrike" spc="-1">
              <a:solidFill>
                <a:srgbClr val="000000"/>
              </a:solidFill>
              <a:latin typeface="Calibri"/>
            </a:endParaRPr>
          </a:p>
        </p:txBody>
      </p:sp>
      <p:sp>
        <p:nvSpPr>
          <p:cNvPr id="136" name="PlaceHolder 2"/>
          <p:cNvSpPr>
            <a:spLocks noGrp="1"/>
          </p:cNvSpPr>
          <p:nvPr>
            <p:ph type="subTitle"/>
          </p:nvPr>
        </p:nvSpPr>
        <p:spPr>
          <a:xfrm>
            <a:off x="838080" y="1311840"/>
            <a:ext cx="10515240" cy="48646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37" name="PlaceHolder 1"/>
          <p:cNvSpPr>
            <a:spLocks noGrp="1"/>
          </p:cNvSpPr>
          <p:nvPr>
            <p:ph type="title"/>
          </p:nvPr>
        </p:nvSpPr>
        <p:spPr>
          <a:xfrm>
            <a:off x="838080" y="365040"/>
            <a:ext cx="10515240" cy="739800"/>
          </a:xfrm>
          <a:prstGeom prst="rect">
            <a:avLst/>
          </a:prstGeom>
        </p:spPr>
        <p:txBody>
          <a:bodyPr lIns="0" tIns="0" rIns="0" bIns="0" anchor="ctr">
            <a:noAutofit/>
          </a:bodyPr>
          <a:lstStyle/>
          <a:p>
            <a:endParaRPr lang="da-DK" sz="1800" b="0" strike="noStrike" spc="-1">
              <a:solidFill>
                <a:srgbClr val="000000"/>
              </a:solidFill>
              <a:latin typeface="Calibri"/>
            </a:endParaRPr>
          </a:p>
        </p:txBody>
      </p:sp>
      <p:sp>
        <p:nvSpPr>
          <p:cNvPr id="138" name="PlaceHolder 2"/>
          <p:cNvSpPr>
            <a:spLocks noGrp="1"/>
          </p:cNvSpPr>
          <p:nvPr>
            <p:ph type="body"/>
          </p:nvPr>
        </p:nvSpPr>
        <p:spPr>
          <a:xfrm>
            <a:off x="838080" y="1311840"/>
            <a:ext cx="10515240" cy="4864680"/>
          </a:xfrm>
          <a:prstGeom prst="rect">
            <a:avLst/>
          </a:prstGeom>
        </p:spPr>
        <p:txBody>
          <a:bodyPr lIns="0" tIns="0" rIns="0" bIns="0">
            <a:normAutofit/>
          </a:bodyPr>
          <a:lstStyle/>
          <a:p>
            <a:endParaRPr lang="da-DK" sz="2800" b="0" strike="noStrike" spc="-1">
              <a:solidFill>
                <a:srgbClr val="000000"/>
              </a:solidFill>
              <a:latin typeface="Gill Sans MT"/>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39" name="PlaceHolder 1"/>
          <p:cNvSpPr>
            <a:spLocks noGrp="1"/>
          </p:cNvSpPr>
          <p:nvPr>
            <p:ph type="title"/>
          </p:nvPr>
        </p:nvSpPr>
        <p:spPr>
          <a:xfrm>
            <a:off x="838080" y="365040"/>
            <a:ext cx="10515240" cy="739800"/>
          </a:xfrm>
          <a:prstGeom prst="rect">
            <a:avLst/>
          </a:prstGeom>
        </p:spPr>
        <p:txBody>
          <a:bodyPr lIns="0" tIns="0" rIns="0" bIns="0" anchor="ctr">
            <a:noAutofit/>
          </a:bodyPr>
          <a:lstStyle/>
          <a:p>
            <a:endParaRPr lang="da-DK" sz="1800" b="0" strike="noStrike" spc="-1">
              <a:solidFill>
                <a:srgbClr val="000000"/>
              </a:solidFill>
              <a:latin typeface="Calibri"/>
            </a:endParaRPr>
          </a:p>
        </p:txBody>
      </p:sp>
      <p:sp>
        <p:nvSpPr>
          <p:cNvPr id="140" name="PlaceHolder 2"/>
          <p:cNvSpPr>
            <a:spLocks noGrp="1"/>
          </p:cNvSpPr>
          <p:nvPr>
            <p:ph type="body"/>
          </p:nvPr>
        </p:nvSpPr>
        <p:spPr>
          <a:xfrm>
            <a:off x="838080" y="1311840"/>
            <a:ext cx="5131080" cy="486468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141" name="PlaceHolder 3"/>
          <p:cNvSpPr>
            <a:spLocks noGrp="1"/>
          </p:cNvSpPr>
          <p:nvPr>
            <p:ph type="body"/>
          </p:nvPr>
        </p:nvSpPr>
        <p:spPr>
          <a:xfrm>
            <a:off x="6226200" y="1311840"/>
            <a:ext cx="5131080" cy="4864680"/>
          </a:xfrm>
          <a:prstGeom prst="rect">
            <a:avLst/>
          </a:prstGeom>
        </p:spPr>
        <p:txBody>
          <a:bodyPr lIns="0" tIns="0" rIns="0" bIns="0">
            <a:normAutofit/>
          </a:bodyPr>
          <a:lstStyle/>
          <a:p>
            <a:endParaRPr lang="da-DK" sz="2800" b="0" strike="noStrike" spc="-1">
              <a:solidFill>
                <a:srgbClr val="000000"/>
              </a:solidFill>
              <a:latin typeface="Gill Sans MT"/>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42" name="PlaceHolder 1"/>
          <p:cNvSpPr>
            <a:spLocks noGrp="1"/>
          </p:cNvSpPr>
          <p:nvPr>
            <p:ph type="title"/>
          </p:nvPr>
        </p:nvSpPr>
        <p:spPr>
          <a:xfrm>
            <a:off x="838080" y="365040"/>
            <a:ext cx="10515240" cy="739800"/>
          </a:xfrm>
          <a:prstGeom prst="rect">
            <a:avLst/>
          </a:prstGeom>
        </p:spPr>
        <p:txBody>
          <a:bodyPr lIns="0" tIns="0" rIns="0" bIns="0" anchor="ctr">
            <a:noAutofit/>
          </a:bodyPr>
          <a:lstStyle/>
          <a:p>
            <a:endParaRPr lang="da-DK" sz="1800" b="0" strike="noStrike" spc="-1">
              <a:solidFill>
                <a:srgbClr val="000000"/>
              </a:solidFill>
              <a:latin typeface="Calibri"/>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43" name="PlaceHolder 1"/>
          <p:cNvSpPr>
            <a:spLocks noGrp="1"/>
          </p:cNvSpPr>
          <p:nvPr>
            <p:ph type="subTitle"/>
          </p:nvPr>
        </p:nvSpPr>
        <p:spPr>
          <a:xfrm>
            <a:off x="838080" y="365040"/>
            <a:ext cx="10515240" cy="343044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44" name="PlaceHolder 1"/>
          <p:cNvSpPr>
            <a:spLocks noGrp="1"/>
          </p:cNvSpPr>
          <p:nvPr>
            <p:ph type="title"/>
          </p:nvPr>
        </p:nvSpPr>
        <p:spPr>
          <a:xfrm>
            <a:off x="838080" y="365040"/>
            <a:ext cx="10515240" cy="739800"/>
          </a:xfrm>
          <a:prstGeom prst="rect">
            <a:avLst/>
          </a:prstGeom>
        </p:spPr>
        <p:txBody>
          <a:bodyPr lIns="0" tIns="0" rIns="0" bIns="0" anchor="ctr">
            <a:noAutofit/>
          </a:bodyPr>
          <a:lstStyle/>
          <a:p>
            <a:endParaRPr lang="da-DK" sz="1800" b="0" strike="noStrike" spc="-1">
              <a:solidFill>
                <a:srgbClr val="000000"/>
              </a:solidFill>
              <a:latin typeface="Calibri"/>
            </a:endParaRPr>
          </a:p>
        </p:txBody>
      </p:sp>
      <p:sp>
        <p:nvSpPr>
          <p:cNvPr id="145" name="PlaceHolder 2"/>
          <p:cNvSpPr>
            <a:spLocks noGrp="1"/>
          </p:cNvSpPr>
          <p:nvPr>
            <p:ph type="body"/>
          </p:nvPr>
        </p:nvSpPr>
        <p:spPr>
          <a:xfrm>
            <a:off x="838080" y="1311840"/>
            <a:ext cx="513108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146" name="PlaceHolder 3"/>
          <p:cNvSpPr>
            <a:spLocks noGrp="1"/>
          </p:cNvSpPr>
          <p:nvPr>
            <p:ph type="body"/>
          </p:nvPr>
        </p:nvSpPr>
        <p:spPr>
          <a:xfrm>
            <a:off x="6226200" y="1311840"/>
            <a:ext cx="5131080" cy="486468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147" name="PlaceHolder 4"/>
          <p:cNvSpPr>
            <a:spLocks noGrp="1"/>
          </p:cNvSpPr>
          <p:nvPr>
            <p:ph type="body"/>
          </p:nvPr>
        </p:nvSpPr>
        <p:spPr>
          <a:xfrm>
            <a:off x="838080" y="3852720"/>
            <a:ext cx="513108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48" name="PlaceHolder 1"/>
          <p:cNvSpPr>
            <a:spLocks noGrp="1"/>
          </p:cNvSpPr>
          <p:nvPr>
            <p:ph type="title"/>
          </p:nvPr>
        </p:nvSpPr>
        <p:spPr>
          <a:xfrm>
            <a:off x="838080" y="365040"/>
            <a:ext cx="10515240" cy="739800"/>
          </a:xfrm>
          <a:prstGeom prst="rect">
            <a:avLst/>
          </a:prstGeom>
        </p:spPr>
        <p:txBody>
          <a:bodyPr lIns="0" tIns="0" rIns="0" bIns="0" anchor="ctr">
            <a:noAutofit/>
          </a:bodyPr>
          <a:lstStyle/>
          <a:p>
            <a:endParaRPr lang="da-DK" sz="1800" b="0" strike="noStrike" spc="-1">
              <a:solidFill>
                <a:srgbClr val="000000"/>
              </a:solidFill>
              <a:latin typeface="Calibri"/>
            </a:endParaRPr>
          </a:p>
        </p:txBody>
      </p:sp>
      <p:sp>
        <p:nvSpPr>
          <p:cNvPr id="149" name="PlaceHolder 2"/>
          <p:cNvSpPr>
            <a:spLocks noGrp="1"/>
          </p:cNvSpPr>
          <p:nvPr>
            <p:ph type="body"/>
          </p:nvPr>
        </p:nvSpPr>
        <p:spPr>
          <a:xfrm>
            <a:off x="838080" y="1311840"/>
            <a:ext cx="5131080" cy="486468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150" name="PlaceHolder 3"/>
          <p:cNvSpPr>
            <a:spLocks noGrp="1"/>
          </p:cNvSpPr>
          <p:nvPr>
            <p:ph type="body"/>
          </p:nvPr>
        </p:nvSpPr>
        <p:spPr>
          <a:xfrm>
            <a:off x="6226200" y="1311840"/>
            <a:ext cx="513108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151" name="PlaceHolder 4"/>
          <p:cNvSpPr>
            <a:spLocks noGrp="1"/>
          </p:cNvSpPr>
          <p:nvPr>
            <p:ph type="body"/>
          </p:nvPr>
        </p:nvSpPr>
        <p:spPr>
          <a:xfrm>
            <a:off x="6226200" y="3852720"/>
            <a:ext cx="513108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52" name="PlaceHolder 1"/>
          <p:cNvSpPr>
            <a:spLocks noGrp="1"/>
          </p:cNvSpPr>
          <p:nvPr>
            <p:ph type="title"/>
          </p:nvPr>
        </p:nvSpPr>
        <p:spPr>
          <a:xfrm>
            <a:off x="838080" y="365040"/>
            <a:ext cx="10515240" cy="739800"/>
          </a:xfrm>
          <a:prstGeom prst="rect">
            <a:avLst/>
          </a:prstGeom>
        </p:spPr>
        <p:txBody>
          <a:bodyPr lIns="0" tIns="0" rIns="0" bIns="0" anchor="ctr">
            <a:noAutofit/>
          </a:bodyPr>
          <a:lstStyle/>
          <a:p>
            <a:endParaRPr lang="da-DK" sz="1800" b="0" strike="noStrike" spc="-1">
              <a:solidFill>
                <a:srgbClr val="000000"/>
              </a:solidFill>
              <a:latin typeface="Calibri"/>
            </a:endParaRPr>
          </a:p>
        </p:txBody>
      </p:sp>
      <p:sp>
        <p:nvSpPr>
          <p:cNvPr id="153" name="PlaceHolder 2"/>
          <p:cNvSpPr>
            <a:spLocks noGrp="1"/>
          </p:cNvSpPr>
          <p:nvPr>
            <p:ph type="body"/>
          </p:nvPr>
        </p:nvSpPr>
        <p:spPr>
          <a:xfrm>
            <a:off x="838080" y="1311840"/>
            <a:ext cx="513108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154" name="PlaceHolder 3"/>
          <p:cNvSpPr>
            <a:spLocks noGrp="1"/>
          </p:cNvSpPr>
          <p:nvPr>
            <p:ph type="body"/>
          </p:nvPr>
        </p:nvSpPr>
        <p:spPr>
          <a:xfrm>
            <a:off x="6226200" y="1311840"/>
            <a:ext cx="513108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155" name="PlaceHolder 4"/>
          <p:cNvSpPr>
            <a:spLocks noGrp="1"/>
          </p:cNvSpPr>
          <p:nvPr>
            <p:ph type="body"/>
          </p:nvPr>
        </p:nvSpPr>
        <p:spPr>
          <a:xfrm>
            <a:off x="838080" y="3852720"/>
            <a:ext cx="1051524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56" name="PlaceHolder 1"/>
          <p:cNvSpPr>
            <a:spLocks noGrp="1"/>
          </p:cNvSpPr>
          <p:nvPr>
            <p:ph type="title"/>
          </p:nvPr>
        </p:nvSpPr>
        <p:spPr>
          <a:xfrm>
            <a:off x="838080" y="365040"/>
            <a:ext cx="10515240" cy="739800"/>
          </a:xfrm>
          <a:prstGeom prst="rect">
            <a:avLst/>
          </a:prstGeom>
        </p:spPr>
        <p:txBody>
          <a:bodyPr lIns="0" tIns="0" rIns="0" bIns="0" anchor="ctr">
            <a:noAutofit/>
          </a:bodyPr>
          <a:lstStyle/>
          <a:p>
            <a:endParaRPr lang="da-DK" sz="1800" b="0" strike="noStrike" spc="-1">
              <a:solidFill>
                <a:srgbClr val="000000"/>
              </a:solidFill>
              <a:latin typeface="Calibri"/>
            </a:endParaRPr>
          </a:p>
        </p:txBody>
      </p:sp>
      <p:sp>
        <p:nvSpPr>
          <p:cNvPr id="157" name="PlaceHolder 2"/>
          <p:cNvSpPr>
            <a:spLocks noGrp="1"/>
          </p:cNvSpPr>
          <p:nvPr>
            <p:ph type="body"/>
          </p:nvPr>
        </p:nvSpPr>
        <p:spPr>
          <a:xfrm>
            <a:off x="838080" y="1311840"/>
            <a:ext cx="1051524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158" name="PlaceHolder 3"/>
          <p:cNvSpPr>
            <a:spLocks noGrp="1"/>
          </p:cNvSpPr>
          <p:nvPr>
            <p:ph type="body"/>
          </p:nvPr>
        </p:nvSpPr>
        <p:spPr>
          <a:xfrm>
            <a:off x="838080" y="3852720"/>
            <a:ext cx="1051524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59" name="PlaceHolder 1"/>
          <p:cNvSpPr>
            <a:spLocks noGrp="1"/>
          </p:cNvSpPr>
          <p:nvPr>
            <p:ph type="title"/>
          </p:nvPr>
        </p:nvSpPr>
        <p:spPr>
          <a:xfrm>
            <a:off x="838080" y="365040"/>
            <a:ext cx="10515240" cy="739800"/>
          </a:xfrm>
          <a:prstGeom prst="rect">
            <a:avLst/>
          </a:prstGeom>
        </p:spPr>
        <p:txBody>
          <a:bodyPr lIns="0" tIns="0" rIns="0" bIns="0" anchor="ctr">
            <a:noAutofit/>
          </a:bodyPr>
          <a:lstStyle/>
          <a:p>
            <a:endParaRPr lang="da-DK" sz="1800" b="0" strike="noStrike" spc="-1">
              <a:solidFill>
                <a:srgbClr val="000000"/>
              </a:solidFill>
              <a:latin typeface="Calibri"/>
            </a:endParaRPr>
          </a:p>
        </p:txBody>
      </p:sp>
      <p:sp>
        <p:nvSpPr>
          <p:cNvPr id="160" name="PlaceHolder 2"/>
          <p:cNvSpPr>
            <a:spLocks noGrp="1"/>
          </p:cNvSpPr>
          <p:nvPr>
            <p:ph type="body"/>
          </p:nvPr>
        </p:nvSpPr>
        <p:spPr>
          <a:xfrm>
            <a:off x="838080" y="1311840"/>
            <a:ext cx="513108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161" name="PlaceHolder 3"/>
          <p:cNvSpPr>
            <a:spLocks noGrp="1"/>
          </p:cNvSpPr>
          <p:nvPr>
            <p:ph type="body"/>
          </p:nvPr>
        </p:nvSpPr>
        <p:spPr>
          <a:xfrm>
            <a:off x="6226200" y="1311840"/>
            <a:ext cx="513108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162" name="PlaceHolder 4"/>
          <p:cNvSpPr>
            <a:spLocks noGrp="1"/>
          </p:cNvSpPr>
          <p:nvPr>
            <p:ph type="body"/>
          </p:nvPr>
        </p:nvSpPr>
        <p:spPr>
          <a:xfrm>
            <a:off x="838080" y="3852720"/>
            <a:ext cx="513108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163" name="PlaceHolder 5"/>
          <p:cNvSpPr>
            <a:spLocks noGrp="1"/>
          </p:cNvSpPr>
          <p:nvPr>
            <p:ph type="body"/>
          </p:nvPr>
        </p:nvSpPr>
        <p:spPr>
          <a:xfrm>
            <a:off x="6226200" y="3852720"/>
            <a:ext cx="513108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8" name="PlaceHolder 1"/>
          <p:cNvSpPr>
            <a:spLocks noGrp="1"/>
          </p:cNvSpPr>
          <p:nvPr>
            <p:ph type="title"/>
          </p:nvPr>
        </p:nvSpPr>
        <p:spPr>
          <a:xfrm>
            <a:off x="838080" y="365040"/>
            <a:ext cx="10515240" cy="739800"/>
          </a:xfrm>
          <a:prstGeom prst="rect">
            <a:avLst/>
          </a:prstGeom>
        </p:spPr>
        <p:txBody>
          <a:bodyPr lIns="0" tIns="0" rIns="0" bIns="0" anchor="ctr">
            <a:noAutofit/>
          </a:bodyPr>
          <a:lstStyle/>
          <a:p>
            <a:endParaRPr lang="da-DK" sz="1800" b="0" strike="noStrike" spc="-1">
              <a:solidFill>
                <a:srgbClr val="000000"/>
              </a:solidFill>
              <a:latin typeface="Calibri"/>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64" name="PlaceHolder 1"/>
          <p:cNvSpPr>
            <a:spLocks noGrp="1"/>
          </p:cNvSpPr>
          <p:nvPr>
            <p:ph type="title"/>
          </p:nvPr>
        </p:nvSpPr>
        <p:spPr>
          <a:xfrm>
            <a:off x="838080" y="365040"/>
            <a:ext cx="10515240" cy="739800"/>
          </a:xfrm>
          <a:prstGeom prst="rect">
            <a:avLst/>
          </a:prstGeom>
        </p:spPr>
        <p:txBody>
          <a:bodyPr lIns="0" tIns="0" rIns="0" bIns="0" anchor="ctr">
            <a:noAutofit/>
          </a:bodyPr>
          <a:lstStyle/>
          <a:p>
            <a:endParaRPr lang="da-DK" sz="1800" b="0" strike="noStrike" spc="-1">
              <a:solidFill>
                <a:srgbClr val="000000"/>
              </a:solidFill>
              <a:latin typeface="Calibri"/>
            </a:endParaRPr>
          </a:p>
        </p:txBody>
      </p:sp>
      <p:sp>
        <p:nvSpPr>
          <p:cNvPr id="165" name="PlaceHolder 2"/>
          <p:cNvSpPr>
            <a:spLocks noGrp="1"/>
          </p:cNvSpPr>
          <p:nvPr>
            <p:ph type="body"/>
          </p:nvPr>
        </p:nvSpPr>
        <p:spPr>
          <a:xfrm>
            <a:off x="838080" y="1311840"/>
            <a:ext cx="338580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166" name="PlaceHolder 3"/>
          <p:cNvSpPr>
            <a:spLocks noGrp="1"/>
          </p:cNvSpPr>
          <p:nvPr>
            <p:ph type="body"/>
          </p:nvPr>
        </p:nvSpPr>
        <p:spPr>
          <a:xfrm>
            <a:off x="4393440" y="1311840"/>
            <a:ext cx="338580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167" name="PlaceHolder 4"/>
          <p:cNvSpPr>
            <a:spLocks noGrp="1"/>
          </p:cNvSpPr>
          <p:nvPr>
            <p:ph type="body"/>
          </p:nvPr>
        </p:nvSpPr>
        <p:spPr>
          <a:xfrm>
            <a:off x="7949160" y="1311840"/>
            <a:ext cx="338580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168" name="PlaceHolder 5"/>
          <p:cNvSpPr>
            <a:spLocks noGrp="1"/>
          </p:cNvSpPr>
          <p:nvPr>
            <p:ph type="body"/>
          </p:nvPr>
        </p:nvSpPr>
        <p:spPr>
          <a:xfrm>
            <a:off x="838080" y="3852720"/>
            <a:ext cx="338580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169" name="PlaceHolder 6"/>
          <p:cNvSpPr>
            <a:spLocks noGrp="1"/>
          </p:cNvSpPr>
          <p:nvPr>
            <p:ph type="body"/>
          </p:nvPr>
        </p:nvSpPr>
        <p:spPr>
          <a:xfrm>
            <a:off x="4393440" y="3852720"/>
            <a:ext cx="338580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170" name="PlaceHolder 7"/>
          <p:cNvSpPr>
            <a:spLocks noGrp="1"/>
          </p:cNvSpPr>
          <p:nvPr>
            <p:ph type="body"/>
          </p:nvPr>
        </p:nvSpPr>
        <p:spPr>
          <a:xfrm>
            <a:off x="7949160" y="3852720"/>
            <a:ext cx="338580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9" name="PlaceHolder 1"/>
          <p:cNvSpPr>
            <a:spLocks noGrp="1"/>
          </p:cNvSpPr>
          <p:nvPr>
            <p:ph type="subTitle"/>
          </p:nvPr>
        </p:nvSpPr>
        <p:spPr>
          <a:xfrm>
            <a:off x="838080" y="365040"/>
            <a:ext cx="10515240" cy="343044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0" name="PlaceHolder 1"/>
          <p:cNvSpPr>
            <a:spLocks noGrp="1"/>
          </p:cNvSpPr>
          <p:nvPr>
            <p:ph type="title"/>
          </p:nvPr>
        </p:nvSpPr>
        <p:spPr>
          <a:xfrm>
            <a:off x="838080" y="365040"/>
            <a:ext cx="10515240" cy="739800"/>
          </a:xfrm>
          <a:prstGeom prst="rect">
            <a:avLst/>
          </a:prstGeom>
        </p:spPr>
        <p:txBody>
          <a:bodyPr lIns="0" tIns="0" rIns="0" bIns="0" anchor="ctr">
            <a:noAutofit/>
          </a:bodyPr>
          <a:lstStyle/>
          <a:p>
            <a:endParaRPr lang="da-DK" sz="1800" b="0" strike="noStrike" spc="-1">
              <a:solidFill>
                <a:srgbClr val="000000"/>
              </a:solidFill>
              <a:latin typeface="Calibri"/>
            </a:endParaRPr>
          </a:p>
        </p:txBody>
      </p:sp>
      <p:sp>
        <p:nvSpPr>
          <p:cNvPr id="21" name="PlaceHolder 2"/>
          <p:cNvSpPr>
            <a:spLocks noGrp="1"/>
          </p:cNvSpPr>
          <p:nvPr>
            <p:ph type="body"/>
          </p:nvPr>
        </p:nvSpPr>
        <p:spPr>
          <a:xfrm>
            <a:off x="838080" y="1311840"/>
            <a:ext cx="513108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22" name="PlaceHolder 3"/>
          <p:cNvSpPr>
            <a:spLocks noGrp="1"/>
          </p:cNvSpPr>
          <p:nvPr>
            <p:ph type="body"/>
          </p:nvPr>
        </p:nvSpPr>
        <p:spPr>
          <a:xfrm>
            <a:off x="6226200" y="1311840"/>
            <a:ext cx="5131080" cy="486468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23" name="PlaceHolder 4"/>
          <p:cNvSpPr>
            <a:spLocks noGrp="1"/>
          </p:cNvSpPr>
          <p:nvPr>
            <p:ph type="body"/>
          </p:nvPr>
        </p:nvSpPr>
        <p:spPr>
          <a:xfrm>
            <a:off x="838080" y="3852720"/>
            <a:ext cx="513108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4" name="PlaceHolder 1"/>
          <p:cNvSpPr>
            <a:spLocks noGrp="1"/>
          </p:cNvSpPr>
          <p:nvPr>
            <p:ph type="title"/>
          </p:nvPr>
        </p:nvSpPr>
        <p:spPr>
          <a:xfrm>
            <a:off x="838080" y="365040"/>
            <a:ext cx="10515240" cy="739800"/>
          </a:xfrm>
          <a:prstGeom prst="rect">
            <a:avLst/>
          </a:prstGeom>
        </p:spPr>
        <p:txBody>
          <a:bodyPr lIns="0" tIns="0" rIns="0" bIns="0" anchor="ctr">
            <a:noAutofit/>
          </a:bodyPr>
          <a:lstStyle/>
          <a:p>
            <a:endParaRPr lang="da-DK" sz="1800" b="0" strike="noStrike" spc="-1">
              <a:solidFill>
                <a:srgbClr val="000000"/>
              </a:solidFill>
              <a:latin typeface="Calibri"/>
            </a:endParaRPr>
          </a:p>
        </p:txBody>
      </p:sp>
      <p:sp>
        <p:nvSpPr>
          <p:cNvPr id="25" name="PlaceHolder 2"/>
          <p:cNvSpPr>
            <a:spLocks noGrp="1"/>
          </p:cNvSpPr>
          <p:nvPr>
            <p:ph type="body"/>
          </p:nvPr>
        </p:nvSpPr>
        <p:spPr>
          <a:xfrm>
            <a:off x="838080" y="1311840"/>
            <a:ext cx="5131080" cy="486468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26" name="PlaceHolder 3"/>
          <p:cNvSpPr>
            <a:spLocks noGrp="1"/>
          </p:cNvSpPr>
          <p:nvPr>
            <p:ph type="body"/>
          </p:nvPr>
        </p:nvSpPr>
        <p:spPr>
          <a:xfrm>
            <a:off x="6226200" y="1311840"/>
            <a:ext cx="513108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27" name="PlaceHolder 4"/>
          <p:cNvSpPr>
            <a:spLocks noGrp="1"/>
          </p:cNvSpPr>
          <p:nvPr>
            <p:ph type="body"/>
          </p:nvPr>
        </p:nvSpPr>
        <p:spPr>
          <a:xfrm>
            <a:off x="6226200" y="3852720"/>
            <a:ext cx="513108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8" name="PlaceHolder 1"/>
          <p:cNvSpPr>
            <a:spLocks noGrp="1"/>
          </p:cNvSpPr>
          <p:nvPr>
            <p:ph type="title"/>
          </p:nvPr>
        </p:nvSpPr>
        <p:spPr>
          <a:xfrm>
            <a:off x="838080" y="365040"/>
            <a:ext cx="10515240" cy="739800"/>
          </a:xfrm>
          <a:prstGeom prst="rect">
            <a:avLst/>
          </a:prstGeom>
        </p:spPr>
        <p:txBody>
          <a:bodyPr lIns="0" tIns="0" rIns="0" bIns="0" anchor="ctr">
            <a:noAutofit/>
          </a:bodyPr>
          <a:lstStyle/>
          <a:p>
            <a:endParaRPr lang="da-DK" sz="1800" b="0" strike="noStrike" spc="-1">
              <a:solidFill>
                <a:srgbClr val="000000"/>
              </a:solidFill>
              <a:latin typeface="Calibri"/>
            </a:endParaRPr>
          </a:p>
        </p:txBody>
      </p:sp>
      <p:sp>
        <p:nvSpPr>
          <p:cNvPr id="29" name="PlaceHolder 2"/>
          <p:cNvSpPr>
            <a:spLocks noGrp="1"/>
          </p:cNvSpPr>
          <p:nvPr>
            <p:ph type="body"/>
          </p:nvPr>
        </p:nvSpPr>
        <p:spPr>
          <a:xfrm>
            <a:off x="838080" y="1311840"/>
            <a:ext cx="513108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30" name="PlaceHolder 3"/>
          <p:cNvSpPr>
            <a:spLocks noGrp="1"/>
          </p:cNvSpPr>
          <p:nvPr>
            <p:ph type="body"/>
          </p:nvPr>
        </p:nvSpPr>
        <p:spPr>
          <a:xfrm>
            <a:off x="6226200" y="1311840"/>
            <a:ext cx="513108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31" name="PlaceHolder 4"/>
          <p:cNvSpPr>
            <a:spLocks noGrp="1"/>
          </p:cNvSpPr>
          <p:nvPr>
            <p:ph type="body"/>
          </p:nvPr>
        </p:nvSpPr>
        <p:spPr>
          <a:xfrm>
            <a:off x="838080" y="3852720"/>
            <a:ext cx="1051524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3.w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wm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theme" Target="../theme/theme2.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theme" Target="../theme/theme3.xml"/><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0" Type="http://schemas.openxmlformats.org/officeDocument/2006/relationships/slideLayout" Target="../slideLayouts/slideLayout36.xml"/><Relationship Id="rId4" Type="http://schemas.openxmlformats.org/officeDocument/2006/relationships/slideLayout" Target="../slideLayouts/slideLayout30.xml"/><Relationship Id="rId9" Type="http://schemas.openxmlformats.org/officeDocument/2006/relationships/slideLayout" Target="../slideLayouts/slideLayout35.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6.xml"/><Relationship Id="rId13" Type="http://schemas.openxmlformats.org/officeDocument/2006/relationships/theme" Target="../theme/theme4.xml"/><Relationship Id="rId3" Type="http://schemas.openxmlformats.org/officeDocument/2006/relationships/slideLayout" Target="../slideLayouts/slideLayout41.xml"/><Relationship Id="rId7" Type="http://schemas.openxmlformats.org/officeDocument/2006/relationships/slideLayout" Target="../slideLayouts/slideLayout45.xml"/><Relationship Id="rId12" Type="http://schemas.openxmlformats.org/officeDocument/2006/relationships/slideLayout" Target="../slideLayouts/slideLayout50.xml"/><Relationship Id="rId2" Type="http://schemas.openxmlformats.org/officeDocument/2006/relationships/slideLayout" Target="../slideLayouts/slideLayout40.xml"/><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5" Type="http://schemas.openxmlformats.org/officeDocument/2006/relationships/slideLayout" Target="../slideLayouts/slideLayout43.xml"/><Relationship Id="rId15" Type="http://schemas.openxmlformats.org/officeDocument/2006/relationships/image" Target="../media/image4.wmf"/><Relationship Id="rId10" Type="http://schemas.openxmlformats.org/officeDocument/2006/relationships/slideLayout" Target="../slideLayouts/slideLayout48.xml"/><Relationship Id="rId4" Type="http://schemas.openxmlformats.org/officeDocument/2006/relationships/slideLayout" Target="../slideLayouts/slideLayout42.xml"/><Relationship Id="rId9" Type="http://schemas.openxmlformats.org/officeDocument/2006/relationships/slideLayout" Target="../slideLayouts/slideLayout47.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 name="PlaceHolder 1"/>
          <p:cNvSpPr>
            <a:spLocks noGrp="1"/>
          </p:cNvSpPr>
          <p:nvPr>
            <p:ph type="title"/>
          </p:nvPr>
        </p:nvSpPr>
        <p:spPr>
          <a:xfrm>
            <a:off x="838080" y="365040"/>
            <a:ext cx="10515240" cy="739800"/>
          </a:xfrm>
          <a:prstGeom prst="rect">
            <a:avLst/>
          </a:prstGeom>
        </p:spPr>
        <p:txBody>
          <a:bodyPr anchor="ctr">
            <a:noAutofit/>
          </a:bodyPr>
          <a:lstStyle/>
          <a:p>
            <a:pPr>
              <a:lnSpc>
                <a:spcPct val="90000"/>
              </a:lnSpc>
            </a:pPr>
            <a:r>
              <a:rPr lang="en-US" sz="4400" b="0" strike="noStrike" spc="-1">
                <a:solidFill>
                  <a:srgbClr val="000000"/>
                </a:solidFill>
                <a:latin typeface="Gill Sans MT"/>
              </a:rPr>
              <a:t>Click to edit Master title style</a:t>
            </a:r>
            <a:endParaRPr lang="da-DK" sz="4400" b="0" strike="noStrike" spc="-1">
              <a:solidFill>
                <a:srgbClr val="000000"/>
              </a:solidFill>
              <a:latin typeface="Calibri"/>
            </a:endParaRPr>
          </a:p>
        </p:txBody>
      </p:sp>
      <p:sp>
        <p:nvSpPr>
          <p:cNvPr id="12" name="PlaceHolder 2"/>
          <p:cNvSpPr>
            <a:spLocks noGrp="1"/>
          </p:cNvSpPr>
          <p:nvPr>
            <p:ph type="ftr"/>
          </p:nvPr>
        </p:nvSpPr>
        <p:spPr>
          <a:xfrm>
            <a:off x="4038480" y="6356520"/>
            <a:ext cx="4114440" cy="364680"/>
          </a:xfrm>
          <a:prstGeom prst="rect">
            <a:avLst/>
          </a:prstGeom>
        </p:spPr>
        <p:txBody>
          <a:bodyPr anchor="ctr">
            <a:noAutofit/>
          </a:bodyPr>
          <a:lstStyle/>
          <a:p>
            <a:endParaRPr lang="en-US" sz="2400" b="0" strike="noStrike" spc="-1">
              <a:latin typeface="Times New Roman"/>
            </a:endParaRPr>
          </a:p>
        </p:txBody>
      </p:sp>
      <p:sp>
        <p:nvSpPr>
          <p:cNvPr id="2" name="PlaceHolder 3"/>
          <p:cNvSpPr>
            <a:spLocks noGrp="1"/>
          </p:cNvSpPr>
          <p:nvPr>
            <p:ph type="sldNum"/>
          </p:nvPr>
        </p:nvSpPr>
        <p:spPr>
          <a:xfrm>
            <a:off x="8610480" y="6356520"/>
            <a:ext cx="2742840" cy="364680"/>
          </a:xfrm>
          <a:prstGeom prst="rect">
            <a:avLst/>
          </a:prstGeom>
        </p:spPr>
        <p:txBody>
          <a:bodyPr anchor="ctr">
            <a:noAutofit/>
          </a:bodyPr>
          <a:lstStyle/>
          <a:p>
            <a:pPr algn="r">
              <a:lnSpc>
                <a:spcPct val="100000"/>
              </a:lnSpc>
            </a:pPr>
            <a:fld id="{99BB0B35-62B2-4DE7-91E8-BEA865147A59}" type="slidenum">
              <a:rPr lang="da-DK" sz="1200" b="0" strike="noStrike" spc="-1">
                <a:solidFill>
                  <a:srgbClr val="8B8B8B"/>
                </a:solidFill>
                <a:latin typeface="Calibri"/>
              </a:rPr>
              <a:t>‹#›</a:t>
            </a:fld>
            <a:endParaRPr lang="en-US" sz="1200" b="0" strike="noStrike" spc="-1">
              <a:latin typeface="Times New Roman"/>
            </a:endParaRPr>
          </a:p>
        </p:txBody>
      </p:sp>
      <p:pic>
        <p:nvPicPr>
          <p:cNvPr id="3" name="Picture 6"/>
          <p:cNvPicPr/>
          <p:nvPr/>
        </p:nvPicPr>
        <p:blipFill>
          <a:blip r:embed="rId14"/>
          <a:stretch/>
        </p:blipFill>
        <p:spPr>
          <a:xfrm>
            <a:off x="0" y="5400"/>
            <a:ext cx="12191760" cy="6857640"/>
          </a:xfrm>
          <a:prstGeom prst="rect">
            <a:avLst/>
          </a:prstGeom>
          <a:ln>
            <a:noFill/>
          </a:ln>
        </p:spPr>
      </p:pic>
      <p:sp>
        <p:nvSpPr>
          <p:cNvPr id="4" name="PlaceHolder 4"/>
          <p:cNvSpPr>
            <a:spLocks noGrp="1"/>
          </p:cNvSpPr>
          <p:nvPr>
            <p:ph type="body"/>
          </p:nvPr>
        </p:nvSpPr>
        <p:spPr>
          <a:xfrm>
            <a:off x="985680" y="3715560"/>
            <a:ext cx="7160760" cy="1745640"/>
          </a:xfrm>
          <a:prstGeom prst="rect">
            <a:avLst/>
          </a:prstGeom>
        </p:spPr>
        <p:txBody>
          <a:bodyPr>
            <a:noAutofit/>
          </a:bodyPr>
          <a:lstStyle/>
          <a:p>
            <a:pPr marL="228600" indent="-228240">
              <a:lnSpc>
                <a:spcPct val="101000"/>
              </a:lnSpc>
              <a:spcBef>
                <a:spcPts val="1001"/>
              </a:spcBef>
            </a:pPr>
            <a:r>
              <a:rPr lang="en-GB" sz="2700" b="0" strike="noStrike" spc="-1">
                <a:solidFill>
                  <a:srgbClr val="FFFFFF"/>
                </a:solidFill>
                <a:latin typeface="Gill Sans MT"/>
              </a:rPr>
              <a:t>Subtitle</a:t>
            </a:r>
            <a:endParaRPr lang="da-DK" sz="2700" b="0" strike="noStrike" spc="-1">
              <a:solidFill>
                <a:srgbClr val="000000"/>
              </a:solidFill>
              <a:latin typeface="Gill Sans MT"/>
            </a:endParaRPr>
          </a:p>
        </p:txBody>
      </p:sp>
      <p:pic>
        <p:nvPicPr>
          <p:cNvPr id="5" name="Au logo"/>
          <p:cNvPicPr/>
          <p:nvPr/>
        </p:nvPicPr>
        <p:blipFill>
          <a:blip r:embed="rId15"/>
          <a:stretch/>
        </p:blipFill>
        <p:spPr>
          <a:xfrm>
            <a:off x="302400" y="5997600"/>
            <a:ext cx="557280" cy="557640"/>
          </a:xfrm>
          <a:prstGeom prst="rect">
            <a:avLst/>
          </a:prstGeom>
          <a:ln>
            <a:noFill/>
          </a:ln>
        </p:spPr>
      </p:pic>
      <p:sp>
        <p:nvSpPr>
          <p:cNvPr id="6" name="CustomShape 5"/>
          <p:cNvSpPr/>
          <p:nvPr/>
        </p:nvSpPr>
        <p:spPr>
          <a:xfrm>
            <a:off x="972000" y="5997600"/>
            <a:ext cx="2349720" cy="670320"/>
          </a:xfrm>
          <a:prstGeom prst="rect">
            <a:avLst/>
          </a:prstGeom>
          <a:noFill/>
          <a:ln>
            <a:noFill/>
          </a:ln>
        </p:spPr>
        <p:style>
          <a:lnRef idx="0">
            <a:scrgbClr r="0" g="0" b="0"/>
          </a:lnRef>
          <a:fillRef idx="0">
            <a:scrgbClr r="0" g="0" b="0"/>
          </a:fillRef>
          <a:effectRef idx="0">
            <a:scrgbClr r="0" g="0" b="0"/>
          </a:effectRef>
          <a:fontRef idx="minor"/>
        </p:style>
        <p:txBody>
          <a:bodyPr lIns="0" tIns="583200" rIns="0" bIns="0">
            <a:spAutoFit/>
          </a:bodyPr>
          <a:lstStyle/>
          <a:p>
            <a:pPr>
              <a:lnSpc>
                <a:spcPct val="95000"/>
              </a:lnSpc>
            </a:pPr>
            <a:r>
              <a:rPr lang="en-GB" sz="600" b="0" strike="noStrike" cap="all" spc="38">
                <a:solidFill>
                  <a:srgbClr val="FFFFFF"/>
                </a:solidFill>
                <a:latin typeface="AU Passata Light"/>
              </a:rPr>
              <a:t>Aarhus University School of Engineering</a:t>
            </a:r>
            <a:endParaRPr lang="en-US" sz="600" b="0" strike="noStrike" spc="-1">
              <a:latin typeface="Arial"/>
            </a:endParaRPr>
          </a:p>
        </p:txBody>
      </p:sp>
      <p:sp>
        <p:nvSpPr>
          <p:cNvPr id="7" name="CustomShape 6"/>
          <p:cNvSpPr/>
          <p:nvPr/>
        </p:nvSpPr>
        <p:spPr>
          <a:xfrm>
            <a:off x="530640" y="5997600"/>
            <a:ext cx="883080" cy="446760"/>
          </a:xfrm>
          <a:prstGeom prst="rect">
            <a:avLst/>
          </a:prstGeom>
          <a:noFill/>
          <a:ln>
            <a:noFill/>
          </a:ln>
        </p:spPr>
        <p:style>
          <a:lnRef idx="0">
            <a:scrgbClr r="0" g="0" b="0"/>
          </a:lnRef>
          <a:fillRef idx="0">
            <a:scrgbClr r="0" g="0" b="0"/>
          </a:fillRef>
          <a:effectRef idx="0">
            <a:scrgbClr r="0" g="0" b="0"/>
          </a:effectRef>
          <a:fontRef idx="minor"/>
        </p:style>
        <p:txBody>
          <a:bodyPr wrap="none" lIns="0" tIns="309600" rIns="0" bIns="0">
            <a:spAutoFit/>
          </a:bodyPr>
          <a:lstStyle/>
          <a:p>
            <a:pPr>
              <a:lnSpc>
                <a:spcPct val="90000"/>
              </a:lnSpc>
            </a:pPr>
            <a:r>
              <a:rPr lang="en-GB" sz="1000" b="0" strike="noStrike" cap="all" spc="-1">
                <a:solidFill>
                  <a:srgbClr val="FFFFFF"/>
                </a:solidFill>
                <a:latin typeface="AU Passata"/>
              </a:rPr>
              <a:t>Aarhus University</a:t>
            </a:r>
            <a:endParaRPr lang="en-US" sz="1000" b="0" strike="noStrike" spc="-1">
              <a:latin typeface="Arial"/>
            </a:endParaRPr>
          </a:p>
        </p:txBody>
      </p:sp>
      <p:pic>
        <p:nvPicPr>
          <p:cNvPr id="8" name="SecondaryLogo"/>
          <p:cNvPicPr/>
          <p:nvPr/>
        </p:nvPicPr>
        <p:blipFill>
          <a:blip r:embed="rId16"/>
          <a:stretch/>
        </p:blipFill>
        <p:spPr>
          <a:xfrm>
            <a:off x="10206000" y="5997600"/>
            <a:ext cx="1657800" cy="557640"/>
          </a:xfrm>
          <a:prstGeom prst="rect">
            <a:avLst/>
          </a:prstGeom>
          <a:ln>
            <a:noFill/>
          </a:ln>
        </p:spPr>
      </p:pic>
      <p:sp>
        <p:nvSpPr>
          <p:cNvPr id="9" name="CustomShape 7"/>
          <p:cNvSpPr/>
          <p:nvPr/>
        </p:nvSpPr>
        <p:spPr>
          <a:xfrm>
            <a:off x="6239880" y="5997600"/>
            <a:ext cx="2981880" cy="677880"/>
          </a:xfrm>
          <a:prstGeom prst="rect">
            <a:avLst/>
          </a:prstGeom>
          <a:noFill/>
          <a:ln>
            <a:noFill/>
          </a:ln>
        </p:spPr>
        <p:style>
          <a:lnRef idx="0">
            <a:scrgbClr r="0" g="0" b="0"/>
          </a:lnRef>
          <a:fillRef idx="0">
            <a:scrgbClr r="0" g="0" b="0"/>
          </a:fillRef>
          <a:effectRef idx="0">
            <a:scrgbClr r="0" g="0" b="0"/>
          </a:effectRef>
          <a:fontRef idx="minor"/>
        </p:style>
        <p:txBody>
          <a:bodyPr lIns="0" tIns="475200" rIns="0" bIns="0">
            <a:spAutoFit/>
          </a:bodyPr>
          <a:lstStyle/>
          <a:p>
            <a:pPr>
              <a:lnSpc>
                <a:spcPct val="95000"/>
              </a:lnSpc>
            </a:pPr>
            <a:r>
              <a:rPr lang="en-GB" sz="700" b="0" strike="noStrike" cap="all" spc="-1">
                <a:solidFill>
                  <a:srgbClr val="FFFFFF"/>
                </a:solidFill>
                <a:latin typeface="Gill Sans MT"/>
              </a:rPr>
              <a:t>Michael Loft</a:t>
            </a:r>
            <a:endParaRPr lang="en-US" sz="700" b="0" strike="noStrike" spc="-1">
              <a:latin typeface="Arial"/>
            </a:endParaRPr>
          </a:p>
          <a:p>
            <a:pPr>
              <a:lnSpc>
                <a:spcPct val="95000"/>
              </a:lnSpc>
            </a:pPr>
            <a:r>
              <a:rPr lang="en-GB" sz="700" b="0" strike="noStrike" cap="all" spc="-1">
                <a:solidFill>
                  <a:srgbClr val="FFFFFF"/>
                </a:solidFill>
                <a:latin typeface="Gill Sans MT"/>
              </a:rPr>
              <a:t>ml@ase.au.dk</a:t>
            </a:r>
            <a:endParaRPr lang="en-US" sz="700" b="0" strike="noStrike" spc="-1">
              <a:latin typeface="Arial"/>
            </a:endParaRPr>
          </a:p>
        </p:txBody>
      </p:sp>
      <p:sp>
        <p:nvSpPr>
          <p:cNvPr id="10" name="PlaceHolder 8"/>
          <p:cNvSpPr>
            <a:spLocks noGrp="1"/>
          </p:cNvSpPr>
          <p:nvPr>
            <p:ph type="body"/>
          </p:nvPr>
        </p:nvSpPr>
        <p:spPr>
          <a:xfrm>
            <a:off x="985680" y="1905120"/>
            <a:ext cx="9754920" cy="1274040"/>
          </a:xfrm>
          <a:prstGeom prst="rect">
            <a:avLst/>
          </a:prstGeom>
        </p:spPr>
        <p:txBody>
          <a:bodyPr>
            <a:noAutofit/>
          </a:bodyPr>
          <a:lstStyle/>
          <a:p>
            <a:pPr>
              <a:lnSpc>
                <a:spcPct val="90000"/>
              </a:lnSpc>
              <a:spcBef>
                <a:spcPts val="1001"/>
              </a:spcBef>
            </a:pPr>
            <a:r>
              <a:rPr lang="en-US" sz="4400" b="0" strike="noStrike" spc="-1">
                <a:solidFill>
                  <a:srgbClr val="FFFFFF"/>
                </a:solidFill>
                <a:latin typeface="Gill Sans MT"/>
              </a:rPr>
              <a:t>Title</a:t>
            </a:r>
            <a:endParaRPr lang="da-DK" sz="4400" b="0" strike="noStrike" spc="-1">
              <a:solidFill>
                <a:srgbClr val="000000"/>
              </a:solidFill>
              <a:latin typeface="Gill Sans MT"/>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7" name="PlaceHolder 1"/>
          <p:cNvSpPr>
            <a:spLocks noGrp="1"/>
          </p:cNvSpPr>
          <p:nvPr>
            <p:ph type="title"/>
          </p:nvPr>
        </p:nvSpPr>
        <p:spPr>
          <a:xfrm>
            <a:off x="838080" y="365040"/>
            <a:ext cx="10515240" cy="739800"/>
          </a:xfrm>
          <a:prstGeom prst="rect">
            <a:avLst/>
          </a:prstGeom>
        </p:spPr>
        <p:txBody>
          <a:bodyPr anchor="ctr">
            <a:noAutofit/>
          </a:bodyPr>
          <a:lstStyle/>
          <a:p>
            <a:pPr>
              <a:lnSpc>
                <a:spcPct val="90000"/>
              </a:lnSpc>
            </a:pPr>
            <a:r>
              <a:rPr lang="en-US" sz="4400" b="0" strike="noStrike" spc="-1">
                <a:solidFill>
                  <a:srgbClr val="000000"/>
                </a:solidFill>
                <a:latin typeface="Gill Sans MT"/>
              </a:rPr>
              <a:t>Click to edit Master title style</a:t>
            </a:r>
            <a:endParaRPr lang="da-DK" sz="4400" b="0" strike="noStrike" spc="-1">
              <a:solidFill>
                <a:srgbClr val="000000"/>
              </a:solidFill>
              <a:latin typeface="Calibri"/>
            </a:endParaRPr>
          </a:p>
        </p:txBody>
      </p:sp>
      <p:sp>
        <p:nvSpPr>
          <p:cNvPr id="48" name="PlaceHolder 2"/>
          <p:cNvSpPr>
            <a:spLocks noGrp="1"/>
          </p:cNvSpPr>
          <p:nvPr>
            <p:ph type="body"/>
          </p:nvPr>
        </p:nvSpPr>
        <p:spPr>
          <a:xfrm>
            <a:off x="838080" y="1311840"/>
            <a:ext cx="10515240" cy="4864680"/>
          </a:xfrm>
          <a:prstGeom prst="rect">
            <a:avLst/>
          </a:prstGeom>
        </p:spPr>
        <p:txBody>
          <a:bodyPr>
            <a:noAutofit/>
          </a:bodyPr>
          <a:lstStyle/>
          <a:p>
            <a:pPr marL="228600" indent="-228240">
              <a:lnSpc>
                <a:spcPct val="90000"/>
              </a:lnSpc>
              <a:spcBef>
                <a:spcPts val="1001"/>
              </a:spcBef>
              <a:buClr>
                <a:srgbClr val="000000"/>
              </a:buClr>
              <a:buFont typeface="Arial"/>
              <a:buChar char="•"/>
            </a:pPr>
            <a:r>
              <a:rPr lang="en-US" sz="2800" b="0" strike="noStrike" spc="-1">
                <a:solidFill>
                  <a:srgbClr val="000000"/>
                </a:solidFill>
                <a:latin typeface="Gill Sans MT"/>
              </a:rPr>
              <a:t>Click to edit Master text styles</a:t>
            </a:r>
            <a:endParaRPr lang="da-DK" sz="2800" b="0" strike="noStrike" spc="-1">
              <a:solidFill>
                <a:srgbClr val="000000"/>
              </a:solidFill>
              <a:latin typeface="Gill Sans MT"/>
            </a:endParaRPr>
          </a:p>
          <a:p>
            <a:pPr marL="685800" lvl="1" indent="-228240">
              <a:lnSpc>
                <a:spcPct val="90000"/>
              </a:lnSpc>
              <a:spcBef>
                <a:spcPts val="499"/>
              </a:spcBef>
              <a:buClr>
                <a:srgbClr val="000000"/>
              </a:buClr>
              <a:buFont typeface="Arial"/>
              <a:buChar char="•"/>
            </a:pPr>
            <a:r>
              <a:rPr lang="en-US" sz="2400" b="0" strike="noStrike" spc="-1">
                <a:solidFill>
                  <a:srgbClr val="000000"/>
                </a:solidFill>
                <a:latin typeface="Gill Sans MT"/>
              </a:rPr>
              <a:t>Second level</a:t>
            </a:r>
            <a:endParaRPr lang="da-DK" sz="2400" b="0" strike="noStrike" spc="-1">
              <a:solidFill>
                <a:srgbClr val="000000"/>
              </a:solidFill>
              <a:latin typeface="Gill Sans MT"/>
            </a:endParaRPr>
          </a:p>
          <a:p>
            <a:pPr marL="1143000" lvl="2" indent="-228240">
              <a:lnSpc>
                <a:spcPct val="90000"/>
              </a:lnSpc>
              <a:spcBef>
                <a:spcPts val="499"/>
              </a:spcBef>
              <a:buClr>
                <a:srgbClr val="000000"/>
              </a:buClr>
              <a:buFont typeface="Arial"/>
              <a:buChar char="•"/>
            </a:pPr>
            <a:r>
              <a:rPr lang="en-US" sz="2000" b="0" strike="noStrike" spc="-1">
                <a:solidFill>
                  <a:srgbClr val="000000"/>
                </a:solidFill>
                <a:latin typeface="Gill Sans MT"/>
              </a:rPr>
              <a:t>Third level</a:t>
            </a:r>
            <a:endParaRPr lang="da-DK" sz="2000" b="0" strike="noStrike" spc="-1">
              <a:solidFill>
                <a:srgbClr val="000000"/>
              </a:solidFill>
              <a:latin typeface="Gill Sans MT"/>
            </a:endParaRPr>
          </a:p>
          <a:p>
            <a:pPr marL="1600200" lvl="3" indent="-228240">
              <a:lnSpc>
                <a:spcPct val="90000"/>
              </a:lnSpc>
              <a:spcBef>
                <a:spcPts val="499"/>
              </a:spcBef>
              <a:buClr>
                <a:srgbClr val="000000"/>
              </a:buClr>
              <a:buFont typeface="Arial"/>
              <a:buChar char="•"/>
            </a:pPr>
            <a:r>
              <a:rPr lang="en-US" sz="1800" b="0" strike="noStrike" spc="-1">
                <a:solidFill>
                  <a:srgbClr val="000000"/>
                </a:solidFill>
                <a:latin typeface="Gill Sans MT"/>
              </a:rPr>
              <a:t>Fourth level</a:t>
            </a:r>
            <a:endParaRPr lang="da-DK" sz="1800" b="0" strike="noStrike" spc="-1">
              <a:solidFill>
                <a:srgbClr val="000000"/>
              </a:solidFill>
              <a:latin typeface="Gill Sans MT"/>
            </a:endParaRPr>
          </a:p>
          <a:p>
            <a:pPr marL="2057400" lvl="4" indent="-228240">
              <a:lnSpc>
                <a:spcPct val="90000"/>
              </a:lnSpc>
              <a:spcBef>
                <a:spcPts val="499"/>
              </a:spcBef>
              <a:buClr>
                <a:srgbClr val="000000"/>
              </a:buClr>
              <a:buFont typeface="Arial"/>
              <a:buChar char="•"/>
            </a:pPr>
            <a:r>
              <a:rPr lang="en-US" sz="1800" b="0" strike="noStrike" spc="-1">
                <a:solidFill>
                  <a:srgbClr val="000000"/>
                </a:solidFill>
                <a:latin typeface="Gill Sans MT"/>
              </a:rPr>
              <a:t>Fifth level</a:t>
            </a:r>
            <a:endParaRPr lang="da-DK" sz="1800" b="0" strike="noStrike" spc="-1">
              <a:solidFill>
                <a:srgbClr val="000000"/>
              </a:solidFill>
              <a:latin typeface="Gill Sans MT"/>
            </a:endParaRPr>
          </a:p>
        </p:txBody>
      </p:sp>
      <p:sp>
        <p:nvSpPr>
          <p:cNvPr id="49" name="PlaceHolder 3"/>
          <p:cNvSpPr>
            <a:spLocks noGrp="1"/>
          </p:cNvSpPr>
          <p:nvPr>
            <p:ph type="ftr"/>
          </p:nvPr>
        </p:nvSpPr>
        <p:spPr>
          <a:xfrm>
            <a:off x="4038480" y="6356520"/>
            <a:ext cx="4114440" cy="364680"/>
          </a:xfrm>
          <a:prstGeom prst="rect">
            <a:avLst/>
          </a:prstGeom>
        </p:spPr>
        <p:txBody>
          <a:bodyPr anchor="ctr">
            <a:noAutofit/>
          </a:bodyPr>
          <a:lstStyle/>
          <a:p>
            <a:endParaRPr lang="en-US" sz="2400" b="0" strike="noStrike" spc="-1">
              <a:latin typeface="Times New Roman"/>
            </a:endParaRPr>
          </a:p>
        </p:txBody>
      </p:sp>
      <p:sp>
        <p:nvSpPr>
          <p:cNvPr id="50" name="PlaceHolder 4"/>
          <p:cNvSpPr>
            <a:spLocks noGrp="1"/>
          </p:cNvSpPr>
          <p:nvPr>
            <p:ph type="sldNum"/>
          </p:nvPr>
        </p:nvSpPr>
        <p:spPr>
          <a:xfrm>
            <a:off x="8610480" y="6356520"/>
            <a:ext cx="2742840" cy="364680"/>
          </a:xfrm>
          <a:prstGeom prst="rect">
            <a:avLst/>
          </a:prstGeom>
        </p:spPr>
        <p:txBody>
          <a:bodyPr anchor="ctr">
            <a:noAutofit/>
          </a:bodyPr>
          <a:lstStyle/>
          <a:p>
            <a:pPr algn="r">
              <a:lnSpc>
                <a:spcPct val="100000"/>
              </a:lnSpc>
            </a:pPr>
            <a:fld id="{8323E982-6B0B-4909-99C0-B7C3E6FEECEA}" type="slidenum">
              <a:rPr lang="da-DK" sz="1200" b="0" strike="noStrike" spc="-1">
                <a:solidFill>
                  <a:srgbClr val="8B8B8B"/>
                </a:solidFill>
                <a:latin typeface="Calibri"/>
              </a:rPr>
              <a:t>‹#›</a:t>
            </a:fld>
            <a:endParaRPr lang="en-US" sz="1200" b="0" strike="noStrike" spc="-1">
              <a:latin typeface="Times New Roman"/>
            </a:endParaRP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700" r:id="rId13"/>
    <p:sldLayoutId id="2147483701"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7" name="PlaceHolder 1"/>
          <p:cNvSpPr>
            <a:spLocks noGrp="1"/>
          </p:cNvSpPr>
          <p:nvPr>
            <p:ph type="title"/>
          </p:nvPr>
        </p:nvSpPr>
        <p:spPr>
          <a:xfrm>
            <a:off x="838080" y="365040"/>
            <a:ext cx="10515240" cy="739800"/>
          </a:xfrm>
          <a:prstGeom prst="rect">
            <a:avLst/>
          </a:prstGeom>
        </p:spPr>
        <p:txBody>
          <a:bodyPr anchor="ctr">
            <a:noAutofit/>
          </a:bodyPr>
          <a:lstStyle/>
          <a:p>
            <a:pPr>
              <a:lnSpc>
                <a:spcPct val="90000"/>
              </a:lnSpc>
            </a:pPr>
            <a:r>
              <a:rPr lang="en-US" sz="4400" b="0" strike="noStrike" spc="-1">
                <a:solidFill>
                  <a:srgbClr val="000000"/>
                </a:solidFill>
                <a:latin typeface="Gill Sans MT"/>
              </a:rPr>
              <a:t>Click to edit Master title style</a:t>
            </a:r>
            <a:endParaRPr lang="da-DK" sz="4400" b="0" strike="noStrike" spc="-1">
              <a:solidFill>
                <a:srgbClr val="000000"/>
              </a:solidFill>
              <a:latin typeface="Calibri"/>
            </a:endParaRPr>
          </a:p>
        </p:txBody>
      </p:sp>
      <p:sp>
        <p:nvSpPr>
          <p:cNvPr id="88" name="PlaceHolder 2"/>
          <p:cNvSpPr>
            <a:spLocks noGrp="1"/>
          </p:cNvSpPr>
          <p:nvPr>
            <p:ph type="body"/>
          </p:nvPr>
        </p:nvSpPr>
        <p:spPr>
          <a:xfrm>
            <a:off x="838080" y="1825560"/>
            <a:ext cx="5181120" cy="4350960"/>
          </a:xfrm>
          <a:prstGeom prst="rect">
            <a:avLst/>
          </a:prstGeom>
        </p:spPr>
        <p:txBody>
          <a:bodyPr>
            <a:noAutofit/>
          </a:bodyPr>
          <a:lstStyle/>
          <a:p>
            <a:pPr marL="228600" indent="-228240">
              <a:lnSpc>
                <a:spcPct val="90000"/>
              </a:lnSpc>
              <a:spcBef>
                <a:spcPts val="1001"/>
              </a:spcBef>
              <a:buClr>
                <a:srgbClr val="000000"/>
              </a:buClr>
              <a:buFont typeface="Arial"/>
              <a:buChar char="•"/>
            </a:pPr>
            <a:r>
              <a:rPr lang="en-US" sz="2800" b="0" strike="noStrike" spc="-1">
                <a:solidFill>
                  <a:srgbClr val="000000"/>
                </a:solidFill>
                <a:latin typeface="Gill Sans MT"/>
              </a:rPr>
              <a:t>Click to edit Master text styles</a:t>
            </a:r>
            <a:endParaRPr lang="da-DK" sz="2800" b="0" strike="noStrike" spc="-1">
              <a:solidFill>
                <a:srgbClr val="000000"/>
              </a:solidFill>
              <a:latin typeface="Gill Sans MT"/>
            </a:endParaRPr>
          </a:p>
          <a:p>
            <a:pPr marL="685800" lvl="1" indent="-228240">
              <a:lnSpc>
                <a:spcPct val="90000"/>
              </a:lnSpc>
              <a:spcBef>
                <a:spcPts val="499"/>
              </a:spcBef>
              <a:buClr>
                <a:srgbClr val="000000"/>
              </a:buClr>
              <a:buFont typeface="Arial"/>
              <a:buChar char="•"/>
            </a:pPr>
            <a:r>
              <a:rPr lang="en-US" sz="2400" b="0" strike="noStrike" spc="-1">
                <a:solidFill>
                  <a:srgbClr val="000000"/>
                </a:solidFill>
                <a:latin typeface="Gill Sans MT"/>
              </a:rPr>
              <a:t>Second level</a:t>
            </a:r>
            <a:endParaRPr lang="da-DK" sz="2400" b="0" strike="noStrike" spc="-1">
              <a:solidFill>
                <a:srgbClr val="000000"/>
              </a:solidFill>
              <a:latin typeface="Gill Sans MT"/>
            </a:endParaRPr>
          </a:p>
          <a:p>
            <a:pPr marL="1143000" lvl="2" indent="-228240">
              <a:lnSpc>
                <a:spcPct val="90000"/>
              </a:lnSpc>
              <a:spcBef>
                <a:spcPts val="499"/>
              </a:spcBef>
              <a:buClr>
                <a:srgbClr val="000000"/>
              </a:buClr>
              <a:buFont typeface="Arial"/>
              <a:buChar char="•"/>
            </a:pPr>
            <a:r>
              <a:rPr lang="en-US" sz="2000" b="0" strike="noStrike" spc="-1">
                <a:solidFill>
                  <a:srgbClr val="000000"/>
                </a:solidFill>
                <a:latin typeface="Gill Sans MT"/>
              </a:rPr>
              <a:t>Third level</a:t>
            </a:r>
            <a:endParaRPr lang="da-DK" sz="2000" b="0" strike="noStrike" spc="-1">
              <a:solidFill>
                <a:srgbClr val="000000"/>
              </a:solidFill>
              <a:latin typeface="Gill Sans MT"/>
            </a:endParaRPr>
          </a:p>
          <a:p>
            <a:pPr marL="1600200" lvl="3" indent="-228240">
              <a:lnSpc>
                <a:spcPct val="90000"/>
              </a:lnSpc>
              <a:spcBef>
                <a:spcPts val="499"/>
              </a:spcBef>
              <a:buClr>
                <a:srgbClr val="000000"/>
              </a:buClr>
              <a:buFont typeface="Arial"/>
              <a:buChar char="•"/>
            </a:pPr>
            <a:r>
              <a:rPr lang="en-US" sz="1800" b="0" strike="noStrike" spc="-1">
                <a:solidFill>
                  <a:srgbClr val="000000"/>
                </a:solidFill>
                <a:latin typeface="Gill Sans MT"/>
              </a:rPr>
              <a:t>Fourth level</a:t>
            </a:r>
            <a:endParaRPr lang="da-DK" sz="1800" b="0" strike="noStrike" spc="-1">
              <a:solidFill>
                <a:srgbClr val="000000"/>
              </a:solidFill>
              <a:latin typeface="Gill Sans MT"/>
            </a:endParaRPr>
          </a:p>
          <a:p>
            <a:pPr marL="2057400" lvl="4" indent="-228240">
              <a:lnSpc>
                <a:spcPct val="90000"/>
              </a:lnSpc>
              <a:spcBef>
                <a:spcPts val="499"/>
              </a:spcBef>
              <a:buClr>
                <a:srgbClr val="000000"/>
              </a:buClr>
              <a:buFont typeface="Arial"/>
              <a:buChar char="•"/>
            </a:pPr>
            <a:r>
              <a:rPr lang="en-US" sz="1800" b="0" strike="noStrike" spc="-1">
                <a:solidFill>
                  <a:srgbClr val="000000"/>
                </a:solidFill>
                <a:latin typeface="Gill Sans MT"/>
              </a:rPr>
              <a:t>Fifth level</a:t>
            </a:r>
            <a:endParaRPr lang="da-DK" sz="1800" b="0" strike="noStrike" spc="-1">
              <a:solidFill>
                <a:srgbClr val="000000"/>
              </a:solidFill>
              <a:latin typeface="Gill Sans MT"/>
            </a:endParaRPr>
          </a:p>
        </p:txBody>
      </p:sp>
      <p:sp>
        <p:nvSpPr>
          <p:cNvPr id="89" name="PlaceHolder 3"/>
          <p:cNvSpPr>
            <a:spLocks noGrp="1"/>
          </p:cNvSpPr>
          <p:nvPr>
            <p:ph type="body"/>
          </p:nvPr>
        </p:nvSpPr>
        <p:spPr>
          <a:xfrm>
            <a:off x="6172200" y="1825560"/>
            <a:ext cx="5181120" cy="4350960"/>
          </a:xfrm>
          <a:prstGeom prst="rect">
            <a:avLst/>
          </a:prstGeom>
        </p:spPr>
        <p:txBody>
          <a:bodyPr>
            <a:noAutofit/>
          </a:bodyPr>
          <a:lstStyle/>
          <a:p>
            <a:pPr marL="228600" indent="-228240">
              <a:lnSpc>
                <a:spcPct val="90000"/>
              </a:lnSpc>
              <a:spcBef>
                <a:spcPts val="1001"/>
              </a:spcBef>
              <a:buClr>
                <a:srgbClr val="000000"/>
              </a:buClr>
              <a:buFont typeface="Arial"/>
              <a:buChar char="•"/>
            </a:pPr>
            <a:r>
              <a:rPr lang="en-US" sz="2800" b="0" strike="noStrike" spc="-1">
                <a:solidFill>
                  <a:srgbClr val="000000"/>
                </a:solidFill>
                <a:latin typeface="Gill Sans MT"/>
              </a:rPr>
              <a:t>Click to edit Master text styles</a:t>
            </a:r>
            <a:endParaRPr lang="da-DK" sz="2800" b="0" strike="noStrike" spc="-1">
              <a:solidFill>
                <a:srgbClr val="000000"/>
              </a:solidFill>
              <a:latin typeface="Gill Sans MT"/>
            </a:endParaRPr>
          </a:p>
          <a:p>
            <a:pPr marL="685800" lvl="1" indent="-228240">
              <a:lnSpc>
                <a:spcPct val="90000"/>
              </a:lnSpc>
              <a:spcBef>
                <a:spcPts val="499"/>
              </a:spcBef>
              <a:buClr>
                <a:srgbClr val="000000"/>
              </a:buClr>
              <a:buFont typeface="Arial"/>
              <a:buChar char="•"/>
            </a:pPr>
            <a:r>
              <a:rPr lang="en-US" sz="2400" b="0" strike="noStrike" spc="-1">
                <a:solidFill>
                  <a:srgbClr val="000000"/>
                </a:solidFill>
                <a:latin typeface="Gill Sans MT"/>
              </a:rPr>
              <a:t>Second level</a:t>
            </a:r>
            <a:endParaRPr lang="da-DK" sz="2400" b="0" strike="noStrike" spc="-1">
              <a:solidFill>
                <a:srgbClr val="000000"/>
              </a:solidFill>
              <a:latin typeface="Gill Sans MT"/>
            </a:endParaRPr>
          </a:p>
          <a:p>
            <a:pPr marL="1143000" lvl="2" indent="-228240">
              <a:lnSpc>
                <a:spcPct val="90000"/>
              </a:lnSpc>
              <a:spcBef>
                <a:spcPts val="499"/>
              </a:spcBef>
              <a:buClr>
                <a:srgbClr val="000000"/>
              </a:buClr>
              <a:buFont typeface="Arial"/>
              <a:buChar char="•"/>
            </a:pPr>
            <a:r>
              <a:rPr lang="en-US" sz="2000" b="0" strike="noStrike" spc="-1">
                <a:solidFill>
                  <a:srgbClr val="000000"/>
                </a:solidFill>
                <a:latin typeface="Gill Sans MT"/>
              </a:rPr>
              <a:t>Third level</a:t>
            </a:r>
            <a:endParaRPr lang="da-DK" sz="2000" b="0" strike="noStrike" spc="-1">
              <a:solidFill>
                <a:srgbClr val="000000"/>
              </a:solidFill>
              <a:latin typeface="Gill Sans MT"/>
            </a:endParaRPr>
          </a:p>
          <a:p>
            <a:pPr marL="1600200" lvl="3" indent="-228240">
              <a:lnSpc>
                <a:spcPct val="90000"/>
              </a:lnSpc>
              <a:spcBef>
                <a:spcPts val="499"/>
              </a:spcBef>
              <a:buClr>
                <a:srgbClr val="000000"/>
              </a:buClr>
              <a:buFont typeface="Arial"/>
              <a:buChar char="•"/>
            </a:pPr>
            <a:r>
              <a:rPr lang="en-US" sz="1800" b="0" strike="noStrike" spc="-1">
                <a:solidFill>
                  <a:srgbClr val="000000"/>
                </a:solidFill>
                <a:latin typeface="Gill Sans MT"/>
              </a:rPr>
              <a:t>Fourth level</a:t>
            </a:r>
            <a:endParaRPr lang="da-DK" sz="1800" b="0" strike="noStrike" spc="-1">
              <a:solidFill>
                <a:srgbClr val="000000"/>
              </a:solidFill>
              <a:latin typeface="Gill Sans MT"/>
            </a:endParaRPr>
          </a:p>
          <a:p>
            <a:pPr marL="2057400" lvl="4" indent="-228240">
              <a:lnSpc>
                <a:spcPct val="90000"/>
              </a:lnSpc>
              <a:spcBef>
                <a:spcPts val="499"/>
              </a:spcBef>
              <a:buClr>
                <a:srgbClr val="000000"/>
              </a:buClr>
              <a:buFont typeface="Arial"/>
              <a:buChar char="•"/>
            </a:pPr>
            <a:r>
              <a:rPr lang="en-US" sz="1800" b="0" strike="noStrike" spc="-1">
                <a:solidFill>
                  <a:srgbClr val="000000"/>
                </a:solidFill>
                <a:latin typeface="Gill Sans MT"/>
              </a:rPr>
              <a:t>Fifth level</a:t>
            </a:r>
            <a:endParaRPr lang="da-DK" sz="1800" b="0" strike="noStrike" spc="-1">
              <a:solidFill>
                <a:srgbClr val="000000"/>
              </a:solidFill>
              <a:latin typeface="Gill Sans MT"/>
            </a:endParaRPr>
          </a:p>
        </p:txBody>
      </p:sp>
      <p:sp>
        <p:nvSpPr>
          <p:cNvPr id="90" name="PlaceHolder 4"/>
          <p:cNvSpPr>
            <a:spLocks noGrp="1"/>
          </p:cNvSpPr>
          <p:nvPr>
            <p:ph type="ftr"/>
          </p:nvPr>
        </p:nvSpPr>
        <p:spPr>
          <a:xfrm>
            <a:off x="4038480" y="6356520"/>
            <a:ext cx="4114440" cy="364680"/>
          </a:xfrm>
          <a:prstGeom prst="rect">
            <a:avLst/>
          </a:prstGeom>
        </p:spPr>
        <p:txBody>
          <a:bodyPr anchor="ctr">
            <a:noAutofit/>
          </a:bodyPr>
          <a:lstStyle/>
          <a:p>
            <a:endParaRPr lang="en-US" sz="2400" b="0" strike="noStrike" spc="-1">
              <a:latin typeface="Times New Roman"/>
            </a:endParaRPr>
          </a:p>
        </p:txBody>
      </p:sp>
      <p:sp>
        <p:nvSpPr>
          <p:cNvPr id="91" name="PlaceHolder 5"/>
          <p:cNvSpPr>
            <a:spLocks noGrp="1"/>
          </p:cNvSpPr>
          <p:nvPr>
            <p:ph type="sldNum"/>
          </p:nvPr>
        </p:nvSpPr>
        <p:spPr>
          <a:xfrm>
            <a:off x="8610480" y="6356520"/>
            <a:ext cx="2742840" cy="364680"/>
          </a:xfrm>
          <a:prstGeom prst="rect">
            <a:avLst/>
          </a:prstGeom>
        </p:spPr>
        <p:txBody>
          <a:bodyPr anchor="ctr">
            <a:noAutofit/>
          </a:bodyPr>
          <a:lstStyle/>
          <a:p>
            <a:pPr algn="r">
              <a:lnSpc>
                <a:spcPct val="100000"/>
              </a:lnSpc>
            </a:pPr>
            <a:fld id="{747231AF-1E08-48A0-8D35-03F88ADECB9A}" type="slidenum">
              <a:rPr lang="da-DK" sz="1200" b="0" strike="noStrike" spc="-1">
                <a:solidFill>
                  <a:srgbClr val="8B8B8B"/>
                </a:solidFill>
                <a:latin typeface="Calibri"/>
              </a:rPr>
              <a:t>‹#›</a:t>
            </a:fld>
            <a:endParaRPr lang="en-US" sz="1200" b="0" strike="noStrike" spc="-1">
              <a:latin typeface="Times New Roman"/>
            </a:endParaRP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8" name="PlaceHolder 1"/>
          <p:cNvSpPr>
            <a:spLocks noGrp="1"/>
          </p:cNvSpPr>
          <p:nvPr>
            <p:ph type="title"/>
          </p:nvPr>
        </p:nvSpPr>
        <p:spPr>
          <a:xfrm>
            <a:off x="838080" y="365040"/>
            <a:ext cx="10515240" cy="739800"/>
          </a:xfrm>
          <a:prstGeom prst="rect">
            <a:avLst/>
          </a:prstGeom>
        </p:spPr>
        <p:txBody>
          <a:bodyPr anchor="ctr">
            <a:noAutofit/>
          </a:bodyPr>
          <a:lstStyle/>
          <a:p>
            <a:pPr>
              <a:lnSpc>
                <a:spcPct val="90000"/>
              </a:lnSpc>
            </a:pPr>
            <a:r>
              <a:rPr lang="en-US" sz="4400" b="0" strike="noStrike" spc="-1">
                <a:solidFill>
                  <a:srgbClr val="000000"/>
                </a:solidFill>
                <a:latin typeface="Gill Sans MT"/>
              </a:rPr>
              <a:t>Click to edit Master title style</a:t>
            </a:r>
            <a:endParaRPr lang="da-DK" sz="4400" b="0" strike="noStrike" spc="-1">
              <a:solidFill>
                <a:srgbClr val="000000"/>
              </a:solidFill>
              <a:latin typeface="Calibri"/>
            </a:endParaRPr>
          </a:p>
        </p:txBody>
      </p:sp>
      <p:sp>
        <p:nvSpPr>
          <p:cNvPr id="129" name="PlaceHolder 2"/>
          <p:cNvSpPr>
            <a:spLocks noGrp="1"/>
          </p:cNvSpPr>
          <p:nvPr>
            <p:ph type="ftr"/>
          </p:nvPr>
        </p:nvSpPr>
        <p:spPr>
          <a:xfrm>
            <a:off x="4038480" y="6356520"/>
            <a:ext cx="4114440" cy="364680"/>
          </a:xfrm>
          <a:prstGeom prst="rect">
            <a:avLst/>
          </a:prstGeom>
        </p:spPr>
        <p:txBody>
          <a:bodyPr anchor="ctr">
            <a:noAutofit/>
          </a:bodyPr>
          <a:lstStyle/>
          <a:p>
            <a:endParaRPr lang="en-US" sz="2400" b="0" strike="noStrike" spc="-1">
              <a:latin typeface="Times New Roman"/>
            </a:endParaRPr>
          </a:p>
        </p:txBody>
      </p:sp>
      <p:sp>
        <p:nvSpPr>
          <p:cNvPr id="130" name="PlaceHolder 3"/>
          <p:cNvSpPr>
            <a:spLocks noGrp="1"/>
          </p:cNvSpPr>
          <p:nvPr>
            <p:ph type="sldNum"/>
          </p:nvPr>
        </p:nvSpPr>
        <p:spPr>
          <a:xfrm>
            <a:off x="8610480" y="6356520"/>
            <a:ext cx="2742840" cy="364680"/>
          </a:xfrm>
          <a:prstGeom prst="rect">
            <a:avLst/>
          </a:prstGeom>
        </p:spPr>
        <p:txBody>
          <a:bodyPr anchor="ctr">
            <a:noAutofit/>
          </a:bodyPr>
          <a:lstStyle/>
          <a:p>
            <a:pPr algn="r">
              <a:lnSpc>
                <a:spcPct val="100000"/>
              </a:lnSpc>
            </a:pPr>
            <a:fld id="{08167B4D-7D52-4AE1-BCE3-A3FE64AB7611}" type="slidenum">
              <a:rPr lang="da-DK" sz="1200" b="0" strike="noStrike" spc="-1">
                <a:solidFill>
                  <a:srgbClr val="8B8B8B"/>
                </a:solidFill>
                <a:latin typeface="Calibri"/>
              </a:rPr>
              <a:t>‹#›</a:t>
            </a:fld>
            <a:endParaRPr lang="en-US" sz="1200" b="0" strike="noStrike" spc="-1">
              <a:latin typeface="Times New Roman"/>
            </a:endParaRPr>
          </a:p>
        </p:txBody>
      </p:sp>
      <p:pic>
        <p:nvPicPr>
          <p:cNvPr id="131" name="Picture 6"/>
          <p:cNvPicPr/>
          <p:nvPr/>
        </p:nvPicPr>
        <p:blipFill>
          <a:blip r:embed="rId14"/>
          <a:stretch/>
        </p:blipFill>
        <p:spPr>
          <a:xfrm>
            <a:off x="0" y="5400"/>
            <a:ext cx="12191760" cy="6857640"/>
          </a:xfrm>
          <a:prstGeom prst="rect">
            <a:avLst/>
          </a:prstGeom>
          <a:ln>
            <a:noFill/>
          </a:ln>
        </p:spPr>
      </p:pic>
      <p:pic>
        <p:nvPicPr>
          <p:cNvPr id="132" name="Logo white"/>
          <p:cNvPicPr/>
          <p:nvPr/>
        </p:nvPicPr>
        <p:blipFill>
          <a:blip r:embed="rId15"/>
          <a:stretch/>
        </p:blipFill>
        <p:spPr>
          <a:xfrm>
            <a:off x="3318120" y="2864880"/>
            <a:ext cx="2228040" cy="1116720"/>
          </a:xfrm>
          <a:prstGeom prst="rect">
            <a:avLst/>
          </a:prstGeom>
          <a:ln>
            <a:noFill/>
          </a:ln>
        </p:spPr>
      </p:pic>
      <p:sp>
        <p:nvSpPr>
          <p:cNvPr id="133" name="CustomShape 4"/>
          <p:cNvSpPr/>
          <p:nvPr/>
        </p:nvSpPr>
        <p:spPr>
          <a:xfrm>
            <a:off x="4253760" y="2804400"/>
            <a:ext cx="3537720" cy="732240"/>
          </a:xfrm>
          <a:prstGeom prst="rect">
            <a:avLst/>
          </a:prstGeom>
          <a:noFill/>
          <a:ln>
            <a:noFill/>
          </a:ln>
        </p:spPr>
        <p:style>
          <a:lnRef idx="0">
            <a:scrgbClr r="0" g="0" b="0"/>
          </a:lnRef>
          <a:fillRef idx="0">
            <a:scrgbClr r="0" g="0" b="0"/>
          </a:fillRef>
          <a:effectRef idx="0">
            <a:scrgbClr r="0" g="0" b="0"/>
          </a:effectRef>
          <a:fontRef idx="minor"/>
        </p:style>
        <p:txBody>
          <a:bodyPr wrap="none" lIns="0" tIns="183600" rIns="0" bIns="0">
            <a:spAutoFit/>
          </a:bodyPr>
          <a:lstStyle/>
          <a:p>
            <a:pPr>
              <a:lnSpc>
                <a:spcPct val="90000"/>
              </a:lnSpc>
            </a:pPr>
            <a:r>
              <a:rPr lang="en-GB" sz="4000" b="0" strike="noStrike" cap="all" spc="-1">
                <a:solidFill>
                  <a:srgbClr val="FFFFFF"/>
                </a:solidFill>
                <a:latin typeface="AU Passata"/>
              </a:rPr>
              <a:t>Aarhus University</a:t>
            </a:r>
            <a:endParaRPr lang="en-US" sz="4000" b="0" strike="noStrike" spc="-1">
              <a:latin typeface="Arial"/>
            </a:endParaRPr>
          </a:p>
        </p:txBody>
      </p:sp>
      <p:sp>
        <p:nvSpPr>
          <p:cNvPr id="134" name="PlaceHolder 5"/>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da-DK" sz="2800" b="0" strike="noStrike" spc="-1">
                <a:solidFill>
                  <a:srgbClr val="000000"/>
                </a:solidFill>
                <a:latin typeface="Gill Sans MT"/>
              </a:rPr>
              <a:t>Click to edit the outline text format</a:t>
            </a:r>
          </a:p>
          <a:p>
            <a:pPr marL="864000" lvl="1" indent="-324000">
              <a:spcBef>
                <a:spcPts val="1134"/>
              </a:spcBef>
              <a:buClr>
                <a:srgbClr val="000000"/>
              </a:buClr>
              <a:buSzPct val="75000"/>
              <a:buFont typeface="Symbol" charset="2"/>
              <a:buChar char=""/>
            </a:pPr>
            <a:r>
              <a:rPr lang="da-DK" sz="2000" b="0" strike="noStrike" spc="-1">
                <a:solidFill>
                  <a:srgbClr val="000000"/>
                </a:solidFill>
                <a:latin typeface="Gill Sans MT"/>
              </a:rPr>
              <a:t>Second Outline Level</a:t>
            </a:r>
          </a:p>
          <a:p>
            <a:pPr marL="1296000" lvl="2" indent="-288000">
              <a:spcBef>
                <a:spcPts val="850"/>
              </a:spcBef>
              <a:buClr>
                <a:srgbClr val="000000"/>
              </a:buClr>
              <a:buSzPct val="45000"/>
              <a:buFont typeface="Wingdings" charset="2"/>
              <a:buChar char=""/>
            </a:pPr>
            <a:r>
              <a:rPr lang="da-DK" sz="1800" b="0" strike="noStrike" spc="-1">
                <a:solidFill>
                  <a:srgbClr val="000000"/>
                </a:solidFill>
                <a:latin typeface="Gill Sans MT"/>
              </a:rPr>
              <a:t>Third Outline Level</a:t>
            </a:r>
          </a:p>
          <a:p>
            <a:pPr marL="1728000" lvl="3" indent="-216000">
              <a:spcBef>
                <a:spcPts val="567"/>
              </a:spcBef>
              <a:buClr>
                <a:srgbClr val="000000"/>
              </a:buClr>
              <a:buSzPct val="75000"/>
              <a:buFont typeface="Symbol" charset="2"/>
              <a:buChar char=""/>
            </a:pPr>
            <a:r>
              <a:rPr lang="da-DK" sz="1800" b="0" strike="noStrike" spc="-1">
                <a:solidFill>
                  <a:srgbClr val="000000"/>
                </a:solidFill>
                <a:latin typeface="Gill Sans MT"/>
              </a:rPr>
              <a:t>Fourth Outline Level</a:t>
            </a:r>
          </a:p>
          <a:p>
            <a:pPr marL="2160000" lvl="4" indent="-216000">
              <a:spcBef>
                <a:spcPts val="283"/>
              </a:spcBef>
              <a:buClr>
                <a:srgbClr val="000000"/>
              </a:buClr>
              <a:buSzPct val="45000"/>
              <a:buFont typeface="Wingdings" charset="2"/>
              <a:buChar char=""/>
            </a:pPr>
            <a:r>
              <a:rPr lang="da-DK" sz="2000" b="0" strike="noStrike" spc="-1">
                <a:solidFill>
                  <a:srgbClr val="000000"/>
                </a:solidFill>
                <a:latin typeface="Gill Sans MT"/>
              </a:rPr>
              <a:t>Fifth Outline Level</a:t>
            </a:r>
          </a:p>
          <a:p>
            <a:pPr marL="2592000" lvl="5" indent="-216000">
              <a:spcBef>
                <a:spcPts val="283"/>
              </a:spcBef>
              <a:buClr>
                <a:srgbClr val="000000"/>
              </a:buClr>
              <a:buSzPct val="45000"/>
              <a:buFont typeface="Wingdings" charset="2"/>
              <a:buChar char=""/>
            </a:pPr>
            <a:r>
              <a:rPr lang="da-DK" sz="2000" b="0" strike="noStrike" spc="-1">
                <a:solidFill>
                  <a:srgbClr val="000000"/>
                </a:solidFill>
                <a:latin typeface="Gill Sans MT"/>
              </a:rPr>
              <a:t>Sixth Outline Level</a:t>
            </a:r>
          </a:p>
          <a:p>
            <a:pPr marL="3024000" lvl="6" indent="-216000">
              <a:spcBef>
                <a:spcPts val="283"/>
              </a:spcBef>
              <a:buClr>
                <a:srgbClr val="000000"/>
              </a:buClr>
              <a:buSzPct val="45000"/>
              <a:buFont typeface="Wingdings" charset="2"/>
              <a:buChar char=""/>
            </a:pPr>
            <a:r>
              <a:rPr lang="da-DK" sz="2000" b="0" strike="noStrike" spc="-1">
                <a:solidFill>
                  <a:srgbClr val="000000"/>
                </a:solidFill>
                <a:latin typeface="Gill Sans MT"/>
              </a:rPr>
              <a:t>Seventh Outline Level</a:t>
            </a:r>
          </a:p>
        </p:txBody>
      </p:sp>
    </p:spTree>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0.gif"/><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hyperlink" Target="https://github.com/jkhines/hfpatternsincsharp" TargetMode="External"/><Relationship Id="rId2" Type="http://schemas.openxmlformats.org/officeDocument/2006/relationships/notesSlide" Target="../notesSlides/notesSlide8.xml"/><Relationship Id="rId1" Type="http://schemas.openxmlformats.org/officeDocument/2006/relationships/slideLayout" Target="../slideLayouts/slideLayout13.xml"/><Relationship Id="rId4" Type="http://schemas.openxmlformats.org/officeDocument/2006/relationships/image" Target="../media/image42.jpeg"/></Relationships>
</file>

<file path=ppt/slides/_rels/slide1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3.xml"/><Relationship Id="rId4" Type="http://schemas.openxmlformats.org/officeDocument/2006/relationships/image" Target="../media/image6.jpe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5.xml"/><Relationship Id="rId1" Type="http://schemas.openxmlformats.org/officeDocument/2006/relationships/tags" Target="../tags/tag1.xml"/><Relationship Id="rId4" Type="http://schemas.openxmlformats.org/officeDocument/2006/relationships/image" Target="../media/image7.jpe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3.xml"/><Relationship Id="rId6" Type="http://schemas.openxmlformats.org/officeDocument/2006/relationships/image" Target="../media/image12.png"/><Relationship Id="rId5" Type="http://schemas.openxmlformats.org/officeDocument/2006/relationships/image" Target="../media/image11.jpe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6.xml"/></Relationships>
</file>

<file path=ppt/slides/_rels/slide7.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4.xml"/><Relationship Id="rId1" Type="http://schemas.openxmlformats.org/officeDocument/2006/relationships/slideLayout" Target="../slideLayouts/slideLayout26.xml"/><Relationship Id="rId6" Type="http://schemas.openxmlformats.org/officeDocument/2006/relationships/image" Target="../media/image16.jpg"/><Relationship Id="rId5" Type="http://schemas.openxmlformats.org/officeDocument/2006/relationships/image" Target="../media/image15.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26.xml"/></Relationships>
</file>

<file path=ppt/slides/_rels/slide9.xml.rels><?xml version="1.0" encoding="UTF-8" standalone="yes"?>
<Relationships xmlns="http://schemas.openxmlformats.org/package/2006/relationships"><Relationship Id="rId8" Type="http://schemas.openxmlformats.org/officeDocument/2006/relationships/image" Target="../media/image23.svg"/><Relationship Id="rId13" Type="http://schemas.openxmlformats.org/officeDocument/2006/relationships/image" Target="../media/image28.png"/><Relationship Id="rId18" Type="http://schemas.openxmlformats.org/officeDocument/2006/relationships/image" Target="../media/image33.svg"/><Relationship Id="rId3" Type="http://schemas.openxmlformats.org/officeDocument/2006/relationships/image" Target="../media/image18.png"/><Relationship Id="rId21" Type="http://schemas.openxmlformats.org/officeDocument/2006/relationships/image" Target="../media/image36.png"/><Relationship Id="rId7" Type="http://schemas.openxmlformats.org/officeDocument/2006/relationships/image" Target="../media/image22.png"/><Relationship Id="rId12" Type="http://schemas.openxmlformats.org/officeDocument/2006/relationships/image" Target="../media/image27.svg"/><Relationship Id="rId17" Type="http://schemas.openxmlformats.org/officeDocument/2006/relationships/image" Target="../media/image32.png"/><Relationship Id="rId2" Type="http://schemas.openxmlformats.org/officeDocument/2006/relationships/notesSlide" Target="../notesSlides/notesSlide6.xml"/><Relationship Id="rId16" Type="http://schemas.openxmlformats.org/officeDocument/2006/relationships/image" Target="../media/image31.svg"/><Relationship Id="rId20" Type="http://schemas.openxmlformats.org/officeDocument/2006/relationships/image" Target="../media/image35.svg"/><Relationship Id="rId1" Type="http://schemas.openxmlformats.org/officeDocument/2006/relationships/slideLayout" Target="../slideLayouts/slideLayout13.xml"/><Relationship Id="rId6" Type="http://schemas.openxmlformats.org/officeDocument/2006/relationships/image" Target="../media/image21.svg"/><Relationship Id="rId11" Type="http://schemas.openxmlformats.org/officeDocument/2006/relationships/image" Target="../media/image26.png"/><Relationship Id="rId24" Type="http://schemas.openxmlformats.org/officeDocument/2006/relationships/image" Target="../media/image39.png"/><Relationship Id="rId5" Type="http://schemas.openxmlformats.org/officeDocument/2006/relationships/image" Target="../media/image20.png"/><Relationship Id="rId15" Type="http://schemas.openxmlformats.org/officeDocument/2006/relationships/image" Target="../media/image30.png"/><Relationship Id="rId23" Type="http://schemas.openxmlformats.org/officeDocument/2006/relationships/image" Target="../media/image38.png"/><Relationship Id="rId10" Type="http://schemas.openxmlformats.org/officeDocument/2006/relationships/image" Target="../media/image25.svg"/><Relationship Id="rId19" Type="http://schemas.openxmlformats.org/officeDocument/2006/relationships/image" Target="../media/image34.png"/><Relationship Id="rId4" Type="http://schemas.openxmlformats.org/officeDocument/2006/relationships/image" Target="../media/image19.svg"/><Relationship Id="rId9" Type="http://schemas.openxmlformats.org/officeDocument/2006/relationships/image" Target="../media/image24.png"/><Relationship Id="rId14" Type="http://schemas.openxmlformats.org/officeDocument/2006/relationships/image" Target="../media/image29.svg"/><Relationship Id="rId22" Type="http://schemas.openxmlformats.org/officeDocument/2006/relationships/image" Target="../media/image37.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 name="TextShape 1"/>
          <p:cNvSpPr txBox="1"/>
          <p:nvPr/>
        </p:nvSpPr>
        <p:spPr>
          <a:xfrm>
            <a:off x="838080" y="365040"/>
            <a:ext cx="10515240" cy="739800"/>
          </a:xfrm>
          <a:prstGeom prst="rect">
            <a:avLst/>
          </a:prstGeom>
          <a:noFill/>
          <a:ln>
            <a:noFill/>
          </a:ln>
        </p:spPr>
        <p:txBody>
          <a:bodyPr anchor="ctr">
            <a:noAutofit/>
          </a:bodyPr>
          <a:lstStyle/>
          <a:p>
            <a:endParaRPr lang="da-DK" sz="1800" b="0" strike="noStrike" spc="-1">
              <a:solidFill>
                <a:srgbClr val="000000"/>
              </a:solidFill>
              <a:latin typeface="Calibri"/>
            </a:endParaRPr>
          </a:p>
        </p:txBody>
      </p:sp>
      <p:sp>
        <p:nvSpPr>
          <p:cNvPr id="178" name="TextShape 2"/>
          <p:cNvSpPr txBox="1"/>
          <p:nvPr/>
        </p:nvSpPr>
        <p:spPr>
          <a:xfrm>
            <a:off x="985680" y="3715560"/>
            <a:ext cx="7160760" cy="1745640"/>
          </a:xfrm>
          <a:prstGeom prst="rect">
            <a:avLst/>
          </a:prstGeom>
          <a:noFill/>
          <a:ln>
            <a:noFill/>
          </a:ln>
        </p:spPr>
        <p:txBody>
          <a:bodyPr>
            <a:noAutofit/>
          </a:bodyPr>
          <a:lstStyle/>
          <a:p>
            <a:endParaRPr lang="da-DK" sz="2800" b="0" strike="noStrike" spc="-1">
              <a:solidFill>
                <a:srgbClr val="000000"/>
              </a:solidFill>
              <a:latin typeface="Gill Sans MT"/>
            </a:endParaRPr>
          </a:p>
        </p:txBody>
      </p:sp>
      <p:sp>
        <p:nvSpPr>
          <p:cNvPr id="179" name="TextShape 3"/>
          <p:cNvSpPr txBox="1"/>
          <p:nvPr/>
        </p:nvSpPr>
        <p:spPr>
          <a:xfrm>
            <a:off x="985680" y="1905120"/>
            <a:ext cx="9754920" cy="1274040"/>
          </a:xfrm>
          <a:prstGeom prst="rect">
            <a:avLst/>
          </a:prstGeom>
          <a:noFill/>
          <a:ln>
            <a:noFill/>
          </a:ln>
        </p:spPr>
        <p:txBody>
          <a:bodyPr>
            <a:noAutofit/>
          </a:bodyPr>
          <a:lstStyle/>
          <a:p>
            <a:pPr>
              <a:lnSpc>
                <a:spcPct val="90000"/>
              </a:lnSpc>
              <a:spcBef>
                <a:spcPts val="1001"/>
              </a:spcBef>
            </a:pPr>
            <a:r>
              <a:rPr lang="da-DK" sz="4400" b="0" strike="noStrike" spc="-1">
                <a:solidFill>
                  <a:srgbClr val="FFFFFF"/>
                </a:solidFill>
                <a:latin typeface="Gill Sans MT"/>
              </a:rPr>
              <a:t>ST3ITS3 Introduktion</a:t>
            </a:r>
            <a:endParaRPr lang="da-DK" sz="4400" b="0" strike="noStrike" spc="-1">
              <a:solidFill>
                <a:srgbClr val="000000"/>
              </a:solidFill>
              <a:latin typeface="Gill Sans M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 name="TextShape 1"/>
          <p:cNvSpPr txBox="1"/>
          <p:nvPr/>
        </p:nvSpPr>
        <p:spPr>
          <a:xfrm>
            <a:off x="838080" y="365040"/>
            <a:ext cx="10515240" cy="739800"/>
          </a:xfrm>
          <a:prstGeom prst="rect">
            <a:avLst/>
          </a:prstGeom>
          <a:noFill/>
          <a:ln>
            <a:noFill/>
          </a:ln>
        </p:spPr>
        <p:txBody>
          <a:bodyPr anchor="ctr">
            <a:noAutofit/>
          </a:bodyPr>
          <a:lstStyle/>
          <a:p>
            <a:pPr>
              <a:lnSpc>
                <a:spcPct val="90000"/>
              </a:lnSpc>
            </a:pPr>
            <a:r>
              <a:rPr lang="da-DK" sz="4400" b="0" strike="noStrike" spc="-1" dirty="0">
                <a:solidFill>
                  <a:srgbClr val="000000"/>
                </a:solidFill>
                <a:latin typeface="Gill Sans MT"/>
              </a:rPr>
              <a:t>Indhold - 10 ECTS ST3ITS3</a:t>
            </a:r>
            <a:endParaRPr lang="da-DK" sz="4400" b="0" strike="noStrike" spc="-1" dirty="0">
              <a:solidFill>
                <a:srgbClr val="000000"/>
              </a:solidFill>
              <a:latin typeface="Calibri"/>
            </a:endParaRPr>
          </a:p>
        </p:txBody>
      </p:sp>
      <p:sp>
        <p:nvSpPr>
          <p:cNvPr id="191" name="TextShape 2"/>
          <p:cNvSpPr txBox="1"/>
          <p:nvPr/>
        </p:nvSpPr>
        <p:spPr>
          <a:xfrm>
            <a:off x="838080" y="1311840"/>
            <a:ext cx="10515240" cy="4864680"/>
          </a:xfrm>
          <a:prstGeom prst="rect">
            <a:avLst/>
          </a:prstGeom>
          <a:noFill/>
          <a:ln>
            <a:noFill/>
          </a:ln>
        </p:spPr>
        <p:txBody>
          <a:bodyPr>
            <a:normAutofit fontScale="50500" lnSpcReduction="20000"/>
          </a:bodyPr>
          <a:lstStyle/>
          <a:p>
            <a:pPr>
              <a:lnSpc>
                <a:spcPct val="90000"/>
              </a:lnSpc>
              <a:spcBef>
                <a:spcPts val="1001"/>
              </a:spcBef>
            </a:pPr>
            <a:r>
              <a:rPr lang="en-GB" sz="2800" b="1" dirty="0" err="1">
                <a:effectLst/>
              </a:rPr>
              <a:t>Anvende</a:t>
            </a:r>
            <a:r>
              <a:rPr lang="en-GB" sz="2800" b="1" dirty="0">
                <a:effectLst/>
              </a:rPr>
              <a:t> </a:t>
            </a:r>
            <a:r>
              <a:rPr lang="en-GB" sz="2800" dirty="0" err="1"/>
              <a:t>designmønstre</a:t>
            </a:r>
            <a:r>
              <a:rPr lang="en-GB" sz="2800" dirty="0"/>
              <a:t> </a:t>
            </a:r>
            <a:r>
              <a:rPr lang="en-GB" sz="2800" dirty="0" err="1"/>
              <a:t>til</a:t>
            </a:r>
            <a:r>
              <a:rPr lang="en-GB" sz="2800" dirty="0"/>
              <a:t> </a:t>
            </a:r>
            <a:r>
              <a:rPr lang="en-GB" sz="2800" dirty="0" err="1"/>
              <a:t>udvikling</a:t>
            </a:r>
            <a:r>
              <a:rPr lang="en-GB" sz="2800" dirty="0"/>
              <a:t> </a:t>
            </a:r>
            <a:r>
              <a:rPr lang="en-GB" sz="2800" dirty="0" err="1"/>
              <a:t>af</a:t>
            </a:r>
            <a:r>
              <a:rPr lang="en-GB" sz="2800" dirty="0"/>
              <a:t> </a:t>
            </a:r>
            <a:r>
              <a:rPr lang="en-GB" sz="2800" dirty="0" err="1"/>
              <a:t>applikationer</a:t>
            </a:r>
            <a:endParaRPr lang="en-GB" sz="2800" dirty="0"/>
          </a:p>
          <a:p>
            <a:pPr>
              <a:lnSpc>
                <a:spcPct val="90000"/>
              </a:lnSpc>
              <a:spcBef>
                <a:spcPts val="1001"/>
              </a:spcBef>
            </a:pPr>
            <a:r>
              <a:rPr lang="en-GB" sz="2800" b="1" dirty="0" err="1">
                <a:effectLst/>
              </a:rPr>
              <a:t>Redegøre</a:t>
            </a:r>
            <a:r>
              <a:rPr lang="en-GB" sz="2800" dirty="0"/>
              <a:t> for </a:t>
            </a:r>
            <a:r>
              <a:rPr lang="en-GB" sz="2800" dirty="0" err="1"/>
              <a:t>udvalgte</a:t>
            </a:r>
            <a:r>
              <a:rPr lang="en-GB" sz="2800" dirty="0"/>
              <a:t> </a:t>
            </a:r>
            <a:r>
              <a:rPr lang="en-GB" sz="2800" dirty="0" err="1"/>
              <a:t>designmønstre</a:t>
            </a:r>
            <a:r>
              <a:rPr lang="en-GB" sz="2800" b="1" dirty="0">
                <a:effectLst/>
              </a:rPr>
              <a:t> </a:t>
            </a:r>
          </a:p>
          <a:p>
            <a:pPr>
              <a:lnSpc>
                <a:spcPct val="90000"/>
              </a:lnSpc>
              <a:spcBef>
                <a:spcPts val="1001"/>
              </a:spcBef>
            </a:pPr>
            <a:r>
              <a:rPr lang="en-GB" sz="2800" b="1" dirty="0" err="1">
                <a:effectLst/>
              </a:rPr>
              <a:t>Redegøre</a:t>
            </a:r>
            <a:r>
              <a:rPr lang="en-GB" sz="2800" dirty="0"/>
              <a:t> for </a:t>
            </a:r>
            <a:r>
              <a:rPr lang="en-GB" sz="2800" dirty="0" err="1"/>
              <a:t>relevante</a:t>
            </a:r>
            <a:r>
              <a:rPr lang="en-GB" sz="2800" dirty="0"/>
              <a:t> </a:t>
            </a:r>
            <a:r>
              <a:rPr lang="en-GB" sz="2800" dirty="0" err="1"/>
              <a:t>konfigurationsteknikker</a:t>
            </a:r>
            <a:endParaRPr lang="en-GB" sz="2800" dirty="0"/>
          </a:p>
          <a:p>
            <a:pPr>
              <a:lnSpc>
                <a:spcPct val="90000"/>
              </a:lnSpc>
              <a:spcBef>
                <a:spcPts val="1001"/>
              </a:spcBef>
            </a:pPr>
            <a:r>
              <a:rPr lang="en-GB" sz="2800" b="1" dirty="0" err="1">
                <a:effectLst/>
              </a:rPr>
              <a:t>Anvende</a:t>
            </a:r>
            <a:r>
              <a:rPr lang="en-GB" sz="2800" dirty="0"/>
              <a:t> parallel </a:t>
            </a:r>
            <a:r>
              <a:rPr lang="en-GB" sz="2800" dirty="0" err="1"/>
              <a:t>programmering</a:t>
            </a:r>
            <a:r>
              <a:rPr lang="en-GB" sz="2800" dirty="0"/>
              <a:t> </a:t>
            </a:r>
          </a:p>
          <a:p>
            <a:pPr>
              <a:lnSpc>
                <a:spcPct val="90000"/>
              </a:lnSpc>
              <a:spcBef>
                <a:spcPts val="1001"/>
              </a:spcBef>
            </a:pPr>
            <a:r>
              <a:rPr lang="en-GB" sz="2800" b="1" dirty="0" err="1">
                <a:effectLst/>
              </a:rPr>
              <a:t>Redegøre</a:t>
            </a:r>
            <a:r>
              <a:rPr lang="en-GB" sz="2800" dirty="0"/>
              <a:t> for de </a:t>
            </a:r>
            <a:r>
              <a:rPr lang="en-GB" sz="2800" dirty="0" err="1"/>
              <a:t>til</a:t>
            </a:r>
            <a:r>
              <a:rPr lang="en-GB" sz="2800" dirty="0"/>
              <a:t> parallel </a:t>
            </a:r>
            <a:r>
              <a:rPr lang="en-GB" sz="2800" dirty="0" err="1"/>
              <a:t>programmering</a:t>
            </a:r>
            <a:r>
              <a:rPr lang="en-GB" sz="2800" dirty="0"/>
              <a:t> </a:t>
            </a:r>
            <a:r>
              <a:rPr lang="en-GB" sz="2800" dirty="0" err="1"/>
              <a:t>hørende</a:t>
            </a:r>
            <a:r>
              <a:rPr lang="en-GB" sz="2800" dirty="0"/>
              <a:t> </a:t>
            </a:r>
            <a:r>
              <a:rPr lang="en-GB" sz="2800" dirty="0" err="1"/>
              <a:t>synkroniseringsproblematikker</a:t>
            </a:r>
            <a:endParaRPr lang="en-GB" sz="2800" dirty="0"/>
          </a:p>
          <a:p>
            <a:pPr>
              <a:lnSpc>
                <a:spcPct val="90000"/>
              </a:lnSpc>
              <a:spcBef>
                <a:spcPts val="1001"/>
              </a:spcBef>
            </a:pPr>
            <a:r>
              <a:rPr lang="en-GB" sz="2800" b="1" dirty="0" err="1">
                <a:effectLst/>
              </a:rPr>
              <a:t>Anvende</a:t>
            </a:r>
            <a:r>
              <a:rPr lang="en-GB" sz="2800" b="1" dirty="0">
                <a:effectLst/>
              </a:rPr>
              <a:t> </a:t>
            </a:r>
            <a:r>
              <a:rPr lang="en-GB" sz="2800" dirty="0" err="1"/>
              <a:t>netværksværksprotokoller</a:t>
            </a:r>
            <a:r>
              <a:rPr lang="en-GB" sz="2800" dirty="0"/>
              <a:t> </a:t>
            </a:r>
            <a:r>
              <a:rPr lang="en-GB" sz="2800" dirty="0" err="1"/>
              <a:t>til</a:t>
            </a:r>
            <a:r>
              <a:rPr lang="en-GB" sz="2800" dirty="0"/>
              <a:t> at </a:t>
            </a:r>
            <a:r>
              <a:rPr lang="en-GB" sz="2800" dirty="0" err="1"/>
              <a:t>kommunikere</a:t>
            </a:r>
            <a:r>
              <a:rPr lang="en-GB" sz="2800" dirty="0"/>
              <a:t> </a:t>
            </a:r>
            <a:r>
              <a:rPr lang="en-GB" sz="2800" dirty="0" err="1"/>
              <a:t>mellem</a:t>
            </a:r>
            <a:r>
              <a:rPr lang="en-GB" sz="2800" dirty="0"/>
              <a:t> </a:t>
            </a:r>
            <a:r>
              <a:rPr lang="en-GB" sz="2800" dirty="0" err="1"/>
              <a:t>applikationer</a:t>
            </a:r>
            <a:r>
              <a:rPr lang="en-GB" sz="2800" dirty="0"/>
              <a:t> </a:t>
            </a:r>
            <a:r>
              <a:rPr lang="en-GB" sz="2800" dirty="0" err="1"/>
              <a:t>på</a:t>
            </a:r>
            <a:r>
              <a:rPr lang="en-GB" sz="2800" dirty="0"/>
              <a:t> </a:t>
            </a:r>
            <a:r>
              <a:rPr lang="en-GB" sz="2800" dirty="0" err="1"/>
              <a:t>forskellige</a:t>
            </a:r>
            <a:r>
              <a:rPr lang="en-GB" sz="2800" dirty="0"/>
              <a:t> </a:t>
            </a:r>
            <a:r>
              <a:rPr lang="en-GB" sz="2800" dirty="0" err="1"/>
              <a:t>enheder</a:t>
            </a:r>
            <a:endParaRPr lang="en-GB" sz="2800" dirty="0"/>
          </a:p>
          <a:p>
            <a:pPr>
              <a:lnSpc>
                <a:spcPct val="90000"/>
              </a:lnSpc>
              <a:spcBef>
                <a:spcPts val="1001"/>
              </a:spcBef>
            </a:pPr>
            <a:r>
              <a:rPr lang="en-GB" sz="2800" b="1" dirty="0" err="1">
                <a:effectLst/>
              </a:rPr>
              <a:t>Redegøre</a:t>
            </a:r>
            <a:r>
              <a:rPr lang="en-GB" sz="2800" b="1" dirty="0">
                <a:effectLst/>
              </a:rPr>
              <a:t> </a:t>
            </a:r>
            <a:r>
              <a:rPr lang="en-GB" sz="2800" dirty="0"/>
              <a:t>for </a:t>
            </a:r>
            <a:r>
              <a:rPr lang="en-GB" sz="2800" dirty="0" err="1"/>
              <a:t>valg</a:t>
            </a:r>
            <a:r>
              <a:rPr lang="en-GB" sz="2800" dirty="0"/>
              <a:t> </a:t>
            </a:r>
            <a:r>
              <a:rPr lang="en-GB" sz="2800" dirty="0" err="1"/>
              <a:t>af</a:t>
            </a:r>
            <a:r>
              <a:rPr lang="en-GB" sz="2800" dirty="0"/>
              <a:t> </a:t>
            </a:r>
            <a:r>
              <a:rPr lang="en-GB" sz="2800" dirty="0" err="1"/>
              <a:t>netværksprotokol</a:t>
            </a:r>
            <a:endParaRPr lang="en-GB" sz="2800" dirty="0"/>
          </a:p>
          <a:p>
            <a:pPr>
              <a:lnSpc>
                <a:spcPct val="90000"/>
              </a:lnSpc>
              <a:spcBef>
                <a:spcPts val="1001"/>
              </a:spcBef>
            </a:pPr>
            <a:r>
              <a:rPr lang="en-GB" sz="2800" b="1" dirty="0" err="1">
                <a:effectLst/>
              </a:rPr>
              <a:t>Anvende</a:t>
            </a:r>
            <a:r>
              <a:rPr lang="en-GB" sz="2800" dirty="0"/>
              <a:t> et unit test framework </a:t>
            </a:r>
            <a:r>
              <a:rPr lang="en-GB" sz="2800" dirty="0" err="1"/>
              <a:t>til</a:t>
            </a:r>
            <a:r>
              <a:rPr lang="en-GB" sz="2800" dirty="0"/>
              <a:t> </a:t>
            </a:r>
            <a:r>
              <a:rPr lang="en-GB" sz="2800" dirty="0" err="1"/>
              <a:t>kvalitetssikring</a:t>
            </a:r>
            <a:r>
              <a:rPr lang="en-GB" sz="2800" dirty="0"/>
              <a:t> </a:t>
            </a:r>
            <a:r>
              <a:rPr lang="en-GB" sz="2800" dirty="0" err="1"/>
              <a:t>af</a:t>
            </a:r>
            <a:r>
              <a:rPr lang="en-GB" sz="2800" dirty="0"/>
              <a:t> </a:t>
            </a:r>
            <a:r>
              <a:rPr lang="en-GB" sz="2800" dirty="0" err="1"/>
              <a:t>programkode</a:t>
            </a:r>
            <a:endParaRPr lang="en-GB" sz="2800" dirty="0"/>
          </a:p>
          <a:p>
            <a:pPr>
              <a:lnSpc>
                <a:spcPct val="90000"/>
              </a:lnSpc>
              <a:spcBef>
                <a:spcPts val="1001"/>
              </a:spcBef>
            </a:pPr>
            <a:r>
              <a:rPr lang="en-GB" sz="2800" b="1" dirty="0" err="1">
                <a:effectLst/>
              </a:rPr>
              <a:t>Identificere</a:t>
            </a:r>
            <a:r>
              <a:rPr lang="en-GB" sz="2800" dirty="0"/>
              <a:t> </a:t>
            </a:r>
            <a:r>
              <a:rPr lang="en-GB" sz="2800" dirty="0" err="1"/>
              <a:t>afhængigheder</a:t>
            </a:r>
            <a:r>
              <a:rPr lang="en-GB" sz="2800" dirty="0"/>
              <a:t> </a:t>
            </a:r>
            <a:r>
              <a:rPr lang="en-GB" sz="2800" dirty="0" err="1"/>
              <a:t>i</a:t>
            </a:r>
            <a:r>
              <a:rPr lang="en-GB" sz="2800" dirty="0"/>
              <a:t> software </a:t>
            </a:r>
            <a:r>
              <a:rPr lang="en-GB" sz="2800" dirty="0" err="1"/>
              <a:t>og</a:t>
            </a:r>
            <a:r>
              <a:rPr lang="en-GB" sz="2800" dirty="0"/>
              <a:t> </a:t>
            </a:r>
            <a:r>
              <a:rPr lang="en-GB" sz="2800" b="1" dirty="0" err="1">
                <a:effectLst/>
              </a:rPr>
              <a:t>anvende</a:t>
            </a:r>
            <a:r>
              <a:rPr lang="en-GB" sz="2800" dirty="0"/>
              <a:t> </a:t>
            </a:r>
            <a:r>
              <a:rPr lang="en-GB" sz="2800" dirty="0" err="1"/>
              <a:t>designteknikker</a:t>
            </a:r>
            <a:r>
              <a:rPr lang="en-GB" sz="2800" dirty="0"/>
              <a:t> </a:t>
            </a:r>
            <a:r>
              <a:rPr lang="en-GB" sz="2800" dirty="0" err="1"/>
              <a:t>til</a:t>
            </a:r>
            <a:r>
              <a:rPr lang="en-GB" sz="2800" dirty="0"/>
              <a:t> at </a:t>
            </a:r>
            <a:r>
              <a:rPr lang="en-GB" sz="2800" dirty="0" err="1"/>
              <a:t>reducere</a:t>
            </a:r>
            <a:r>
              <a:rPr lang="en-GB" sz="2800" dirty="0"/>
              <a:t> </a:t>
            </a:r>
            <a:r>
              <a:rPr lang="en-GB" sz="2800" dirty="0" err="1"/>
              <a:t>disse</a:t>
            </a:r>
            <a:r>
              <a:rPr lang="en-GB" sz="2800" dirty="0"/>
              <a:t>.</a:t>
            </a:r>
          </a:p>
          <a:p>
            <a:pPr>
              <a:lnSpc>
                <a:spcPct val="90000"/>
              </a:lnSpc>
              <a:spcBef>
                <a:spcPts val="1001"/>
              </a:spcBef>
            </a:pPr>
            <a:r>
              <a:rPr lang="en-GB" sz="2800" b="1" dirty="0" err="1">
                <a:effectLst/>
              </a:rPr>
              <a:t>Beskrive</a:t>
            </a:r>
            <a:r>
              <a:rPr lang="en-GB" sz="2800" dirty="0"/>
              <a:t> </a:t>
            </a:r>
            <a:r>
              <a:rPr lang="en-GB" sz="2800" dirty="0" err="1"/>
              <a:t>og</a:t>
            </a:r>
            <a:r>
              <a:rPr lang="en-GB" sz="2800" dirty="0"/>
              <a:t> </a:t>
            </a:r>
            <a:r>
              <a:rPr lang="en-GB" sz="2800" b="1" dirty="0" err="1">
                <a:effectLst/>
              </a:rPr>
              <a:t>anvende</a:t>
            </a:r>
            <a:r>
              <a:rPr lang="en-GB" sz="2800" dirty="0"/>
              <a:t> et isolation framework </a:t>
            </a:r>
            <a:r>
              <a:rPr lang="en-GB" sz="2800" dirty="0" err="1"/>
              <a:t>til</a:t>
            </a:r>
            <a:r>
              <a:rPr lang="en-GB" sz="2800" dirty="0"/>
              <a:t> </a:t>
            </a:r>
            <a:r>
              <a:rPr lang="en-GB" sz="2800" dirty="0" err="1"/>
              <a:t>isolering</a:t>
            </a:r>
            <a:r>
              <a:rPr lang="en-GB" sz="2800" dirty="0"/>
              <a:t> </a:t>
            </a:r>
            <a:r>
              <a:rPr lang="en-GB" sz="2800" dirty="0" err="1"/>
              <a:t>af</a:t>
            </a:r>
            <a:r>
              <a:rPr lang="en-GB" sz="2800" dirty="0"/>
              <a:t> </a:t>
            </a:r>
            <a:r>
              <a:rPr lang="en-GB" sz="2800" dirty="0" err="1"/>
              <a:t>programenheder</a:t>
            </a:r>
            <a:r>
              <a:rPr lang="en-GB" sz="2800" dirty="0"/>
              <a:t>.</a:t>
            </a:r>
          </a:p>
          <a:p>
            <a:pPr>
              <a:lnSpc>
                <a:spcPct val="90000"/>
              </a:lnSpc>
              <a:spcBef>
                <a:spcPts val="1001"/>
              </a:spcBef>
            </a:pPr>
            <a:r>
              <a:rPr lang="en-GB" sz="2800" b="1" dirty="0" err="1">
                <a:effectLst/>
              </a:rPr>
              <a:t>Beskrive</a:t>
            </a:r>
            <a:r>
              <a:rPr lang="en-GB" sz="2800" b="1" dirty="0">
                <a:effectLst/>
              </a:rPr>
              <a:t>, </a:t>
            </a:r>
            <a:r>
              <a:rPr lang="en-GB" sz="2800" b="1" dirty="0" err="1">
                <a:effectLst/>
              </a:rPr>
              <a:t>sammenligne</a:t>
            </a:r>
            <a:r>
              <a:rPr lang="en-GB" sz="2800" dirty="0"/>
              <a:t> </a:t>
            </a:r>
            <a:r>
              <a:rPr lang="en-GB" sz="2800" dirty="0" err="1"/>
              <a:t>og</a:t>
            </a:r>
            <a:r>
              <a:rPr lang="en-GB" sz="2800" dirty="0"/>
              <a:t> </a:t>
            </a:r>
            <a:r>
              <a:rPr lang="en-GB" sz="2800" b="1" dirty="0" err="1">
                <a:effectLst/>
              </a:rPr>
              <a:t>anvende</a:t>
            </a:r>
            <a:r>
              <a:rPr lang="en-GB" sz="2800" dirty="0"/>
              <a:t> </a:t>
            </a:r>
            <a:r>
              <a:rPr lang="en-GB" sz="2800" dirty="0" err="1"/>
              <a:t>udvalgte</a:t>
            </a:r>
            <a:r>
              <a:rPr lang="en-GB" sz="2800" dirty="0"/>
              <a:t> </a:t>
            </a:r>
            <a:r>
              <a:rPr lang="en-GB" sz="2800" dirty="0" err="1"/>
              <a:t>typer</a:t>
            </a:r>
            <a:r>
              <a:rPr lang="en-GB" sz="2800" dirty="0"/>
              <a:t> </a:t>
            </a:r>
            <a:r>
              <a:rPr lang="en-GB" sz="2800" dirty="0" err="1"/>
              <a:t>af</a:t>
            </a:r>
            <a:r>
              <a:rPr lang="en-GB" sz="2800" dirty="0"/>
              <a:t> code coverage </a:t>
            </a:r>
            <a:r>
              <a:rPr lang="en-GB" sz="2800" dirty="0" err="1"/>
              <a:t>til</a:t>
            </a:r>
            <a:r>
              <a:rPr lang="en-GB" sz="2800" dirty="0"/>
              <a:t> </a:t>
            </a:r>
            <a:r>
              <a:rPr lang="en-GB" sz="2800" dirty="0" err="1"/>
              <a:t>kvalitetssikring</a:t>
            </a:r>
            <a:r>
              <a:rPr lang="en-GB" sz="2800" dirty="0"/>
              <a:t> </a:t>
            </a:r>
            <a:r>
              <a:rPr lang="en-GB" sz="2800" dirty="0" err="1"/>
              <a:t>af</a:t>
            </a:r>
            <a:r>
              <a:rPr lang="en-GB" sz="2800" dirty="0"/>
              <a:t> tests.</a:t>
            </a:r>
          </a:p>
          <a:p>
            <a:pPr>
              <a:lnSpc>
                <a:spcPct val="90000"/>
              </a:lnSpc>
              <a:spcBef>
                <a:spcPts val="1001"/>
              </a:spcBef>
            </a:pPr>
            <a:r>
              <a:rPr lang="en-GB" sz="2800" b="1" dirty="0" err="1">
                <a:effectLst/>
              </a:rPr>
              <a:t>Foretage</a:t>
            </a:r>
            <a:r>
              <a:rPr lang="en-GB" sz="2800" dirty="0"/>
              <a:t> </a:t>
            </a:r>
            <a:r>
              <a:rPr lang="en-GB" sz="2800" dirty="0" err="1"/>
              <a:t>grænseværdianalyse</a:t>
            </a:r>
            <a:r>
              <a:rPr lang="en-GB" sz="2800" dirty="0"/>
              <a:t> </a:t>
            </a:r>
            <a:r>
              <a:rPr lang="en-GB" sz="2800" dirty="0" err="1"/>
              <a:t>til</a:t>
            </a:r>
            <a:r>
              <a:rPr lang="en-GB" sz="2800" dirty="0"/>
              <a:t> </a:t>
            </a:r>
            <a:r>
              <a:rPr lang="en-GB" sz="2800" dirty="0" err="1"/>
              <a:t>kvalitetssikring</a:t>
            </a:r>
            <a:r>
              <a:rPr lang="en-GB" sz="2800" dirty="0"/>
              <a:t> </a:t>
            </a:r>
            <a:r>
              <a:rPr lang="en-GB" sz="2800" dirty="0" err="1"/>
              <a:t>af</a:t>
            </a:r>
            <a:r>
              <a:rPr lang="en-GB" sz="2800" dirty="0"/>
              <a:t> </a:t>
            </a:r>
            <a:r>
              <a:rPr lang="en-GB" sz="2800" dirty="0" err="1"/>
              <a:t>tests</a:t>
            </a:r>
            <a:r>
              <a:rPr lang="en-GB" sz="2800" b="1" dirty="0" err="1">
                <a:effectLst/>
              </a:rPr>
              <a:t>Anvende</a:t>
            </a:r>
            <a:r>
              <a:rPr lang="en-GB" sz="2800" dirty="0"/>
              <a:t> </a:t>
            </a:r>
            <a:r>
              <a:rPr lang="en-GB" sz="2800" dirty="0" err="1"/>
              <a:t>udvalgte</a:t>
            </a:r>
            <a:r>
              <a:rPr lang="en-GB" sz="2800" dirty="0"/>
              <a:t> </a:t>
            </a:r>
            <a:r>
              <a:rPr lang="en-GB" sz="2800" dirty="0" err="1"/>
              <a:t>værktøjer</a:t>
            </a:r>
            <a:r>
              <a:rPr lang="en-GB" sz="2800" dirty="0"/>
              <a:t> </a:t>
            </a:r>
            <a:r>
              <a:rPr lang="en-GB" sz="2800" dirty="0" err="1"/>
              <a:t>til</a:t>
            </a:r>
            <a:r>
              <a:rPr lang="en-GB" sz="2800" dirty="0"/>
              <a:t> </a:t>
            </a:r>
            <a:r>
              <a:rPr lang="en-GB" sz="2800" dirty="0" err="1"/>
              <a:t>kvalitetssikring</a:t>
            </a:r>
            <a:r>
              <a:rPr lang="en-GB" sz="2800" dirty="0"/>
              <a:t> </a:t>
            </a:r>
            <a:r>
              <a:rPr lang="en-GB" sz="2800" dirty="0" err="1"/>
              <a:t>af</a:t>
            </a:r>
            <a:r>
              <a:rPr lang="en-GB" sz="2800" dirty="0"/>
              <a:t> </a:t>
            </a:r>
            <a:r>
              <a:rPr lang="en-GB" sz="2800" dirty="0" err="1"/>
              <a:t>programkode</a:t>
            </a:r>
            <a:r>
              <a:rPr lang="en-GB" sz="2800" dirty="0"/>
              <a:t> </a:t>
            </a:r>
            <a:r>
              <a:rPr lang="en-GB" sz="2800" dirty="0" err="1"/>
              <a:t>og</a:t>
            </a:r>
            <a:r>
              <a:rPr lang="en-GB" sz="2800" dirty="0"/>
              <a:t> tests</a:t>
            </a:r>
          </a:p>
          <a:p>
            <a:pPr>
              <a:lnSpc>
                <a:spcPct val="90000"/>
              </a:lnSpc>
              <a:spcBef>
                <a:spcPts val="1001"/>
              </a:spcBef>
            </a:pPr>
            <a:r>
              <a:rPr lang="en-GB" sz="2800" b="1" dirty="0" err="1">
                <a:effectLst/>
              </a:rPr>
              <a:t>Anvende</a:t>
            </a:r>
            <a:r>
              <a:rPr lang="en-GB" sz="2800" dirty="0"/>
              <a:t> </a:t>
            </a:r>
            <a:r>
              <a:rPr lang="en-GB" sz="2800" dirty="0" err="1"/>
              <a:t>versionsstyringsværktøjer</a:t>
            </a:r>
            <a:r>
              <a:rPr lang="en-GB" sz="2800" dirty="0"/>
              <a:t> </a:t>
            </a:r>
            <a:r>
              <a:rPr lang="en-GB" sz="2800" dirty="0" err="1"/>
              <a:t>til</a:t>
            </a:r>
            <a:r>
              <a:rPr lang="en-GB" sz="2800" dirty="0"/>
              <a:t> </a:t>
            </a:r>
            <a:r>
              <a:rPr lang="en-GB" sz="2800" dirty="0" err="1"/>
              <a:t>versionskontrol</a:t>
            </a:r>
            <a:r>
              <a:rPr lang="en-GB" sz="2800" dirty="0"/>
              <a:t> </a:t>
            </a:r>
            <a:r>
              <a:rPr lang="en-GB" sz="2800" dirty="0" err="1"/>
              <a:t>og</a:t>
            </a:r>
            <a:r>
              <a:rPr lang="en-GB" sz="2800" dirty="0"/>
              <a:t> </a:t>
            </a:r>
            <a:r>
              <a:rPr lang="en-GB" sz="2800" dirty="0" err="1"/>
              <a:t>sikring</a:t>
            </a:r>
            <a:r>
              <a:rPr lang="en-GB" sz="2800" dirty="0"/>
              <a:t> </a:t>
            </a:r>
            <a:r>
              <a:rPr lang="en-GB" sz="2800" dirty="0" err="1"/>
              <a:t>af</a:t>
            </a:r>
            <a:r>
              <a:rPr lang="en-GB" sz="2800" dirty="0"/>
              <a:t> </a:t>
            </a:r>
            <a:r>
              <a:rPr lang="en-GB" sz="2800" dirty="0" err="1"/>
              <a:t>programkode</a:t>
            </a:r>
            <a:endParaRPr lang="en-GB" sz="2800" dirty="0"/>
          </a:p>
          <a:p>
            <a:pPr>
              <a:lnSpc>
                <a:spcPct val="90000"/>
              </a:lnSpc>
              <a:spcBef>
                <a:spcPts val="1001"/>
              </a:spcBef>
            </a:pPr>
            <a:r>
              <a:rPr lang="en-GB" sz="2800" b="1" dirty="0" err="1">
                <a:effectLst/>
              </a:rPr>
              <a:t>Beskrive</a:t>
            </a:r>
            <a:r>
              <a:rPr lang="en-GB" sz="2800" dirty="0"/>
              <a:t> </a:t>
            </a:r>
            <a:r>
              <a:rPr lang="en-GB" sz="2800" dirty="0" err="1"/>
              <a:t>anvendelsen</a:t>
            </a:r>
            <a:r>
              <a:rPr lang="en-GB" sz="2800" dirty="0"/>
              <a:t> </a:t>
            </a:r>
            <a:r>
              <a:rPr lang="en-GB" sz="2800" dirty="0" err="1"/>
              <a:t>af</a:t>
            </a:r>
            <a:r>
              <a:rPr lang="en-GB" sz="2800" dirty="0"/>
              <a:t> </a:t>
            </a:r>
            <a:r>
              <a:rPr lang="en-GB" sz="2800" dirty="0" err="1"/>
              <a:t>versionsstyringsværktøjer</a:t>
            </a:r>
            <a:r>
              <a:rPr lang="en-GB" sz="2800" dirty="0"/>
              <a:t> </a:t>
            </a:r>
            <a:r>
              <a:rPr lang="en-GB" sz="2800" dirty="0" err="1"/>
              <a:t>i</a:t>
            </a:r>
            <a:r>
              <a:rPr lang="en-GB" sz="2800" dirty="0"/>
              <a:t> </a:t>
            </a:r>
            <a:r>
              <a:rPr lang="en-GB" sz="2800" dirty="0" err="1"/>
              <a:t>en</a:t>
            </a:r>
            <a:r>
              <a:rPr lang="en-GB" sz="2800" dirty="0"/>
              <a:t> </a:t>
            </a:r>
            <a:r>
              <a:rPr lang="en-GB" sz="2800" dirty="0" err="1"/>
              <a:t>moderne</a:t>
            </a:r>
            <a:r>
              <a:rPr lang="en-GB" sz="2800" dirty="0"/>
              <a:t> </a:t>
            </a:r>
            <a:r>
              <a:rPr lang="en-GB" sz="2800" dirty="0" err="1"/>
              <a:t>udviklingsproces</a:t>
            </a:r>
            <a:endParaRPr lang="en-GB" sz="2800" dirty="0"/>
          </a:p>
          <a:p>
            <a:pPr>
              <a:lnSpc>
                <a:spcPct val="90000"/>
              </a:lnSpc>
              <a:spcBef>
                <a:spcPts val="1001"/>
              </a:spcBef>
            </a:pPr>
            <a:r>
              <a:rPr lang="en-GB" sz="2800" b="1" dirty="0" err="1">
                <a:effectLst/>
              </a:rPr>
              <a:t>Beskrive</a:t>
            </a:r>
            <a:r>
              <a:rPr lang="en-GB" sz="2800" dirty="0"/>
              <a:t> </a:t>
            </a:r>
            <a:r>
              <a:rPr lang="en-GB" sz="2800" dirty="0" err="1"/>
              <a:t>en</a:t>
            </a:r>
            <a:r>
              <a:rPr lang="en-GB" sz="2800" dirty="0"/>
              <a:t> Continuous Integration </a:t>
            </a:r>
            <a:r>
              <a:rPr lang="en-GB" sz="2800" dirty="0" err="1"/>
              <a:t>proces</a:t>
            </a:r>
            <a:r>
              <a:rPr lang="en-GB" sz="2800" b="1" dirty="0" err="1">
                <a:effectLst/>
              </a:rPr>
              <a:t>Anvende</a:t>
            </a:r>
            <a:r>
              <a:rPr lang="en-GB" sz="2800" dirty="0"/>
              <a:t> et Continuous Integration </a:t>
            </a:r>
            <a:r>
              <a:rPr lang="en-GB" sz="2800" dirty="0" err="1"/>
              <a:t>værktøj</a:t>
            </a:r>
            <a:r>
              <a:rPr lang="en-GB" sz="2800" dirty="0"/>
              <a:t> </a:t>
            </a:r>
            <a:r>
              <a:rPr lang="en-GB" sz="2800" dirty="0" err="1"/>
              <a:t>til</a:t>
            </a:r>
            <a:r>
              <a:rPr lang="en-GB" sz="2800" dirty="0"/>
              <a:t> </a:t>
            </a:r>
            <a:r>
              <a:rPr lang="en-GB" sz="2800" dirty="0" err="1"/>
              <a:t>automatisk</a:t>
            </a:r>
            <a:r>
              <a:rPr lang="en-GB" sz="2800" dirty="0"/>
              <a:t> build, test </a:t>
            </a:r>
            <a:r>
              <a:rPr lang="en-GB" sz="2800" dirty="0" err="1"/>
              <a:t>og</a:t>
            </a:r>
            <a:r>
              <a:rPr lang="en-GB" sz="2800" dirty="0"/>
              <a:t> integration </a:t>
            </a:r>
            <a:r>
              <a:rPr lang="en-GB" sz="2800" dirty="0" err="1"/>
              <a:t>af</a:t>
            </a:r>
            <a:r>
              <a:rPr lang="en-GB" sz="2800" dirty="0"/>
              <a:t> </a:t>
            </a:r>
            <a:r>
              <a:rPr lang="en-GB" sz="2800" dirty="0" err="1"/>
              <a:t>programkode</a:t>
            </a:r>
            <a:endParaRPr lang="en-GB" sz="2800" dirty="0"/>
          </a:p>
          <a:p>
            <a:pPr>
              <a:lnSpc>
                <a:spcPct val="90000"/>
              </a:lnSpc>
              <a:spcBef>
                <a:spcPts val="1001"/>
              </a:spcBef>
            </a:pPr>
            <a:r>
              <a:rPr lang="en-GB" sz="2800" b="1" dirty="0" err="1">
                <a:effectLst/>
              </a:rPr>
              <a:t>Beskrive</a:t>
            </a:r>
            <a:r>
              <a:rPr lang="en-GB" sz="2800" b="1" dirty="0">
                <a:effectLst/>
              </a:rPr>
              <a:t>, </a:t>
            </a:r>
            <a:r>
              <a:rPr lang="en-GB" sz="2800" b="1" dirty="0" err="1">
                <a:effectLst/>
              </a:rPr>
              <a:t>planlægge</a:t>
            </a:r>
            <a:r>
              <a:rPr lang="en-GB" sz="2800" b="1" dirty="0">
                <a:effectLst/>
              </a:rPr>
              <a:t> </a:t>
            </a:r>
            <a:r>
              <a:rPr lang="en-GB" sz="2800" b="1" dirty="0" err="1">
                <a:effectLst/>
              </a:rPr>
              <a:t>og</a:t>
            </a:r>
            <a:r>
              <a:rPr lang="en-GB" sz="2800" b="1" dirty="0">
                <a:effectLst/>
              </a:rPr>
              <a:t> </a:t>
            </a:r>
            <a:r>
              <a:rPr lang="en-GB" sz="2800" b="1" dirty="0" err="1">
                <a:effectLst/>
              </a:rPr>
              <a:t>udføre</a:t>
            </a:r>
            <a:r>
              <a:rPr lang="en-GB" sz="2800" dirty="0"/>
              <a:t> </a:t>
            </a:r>
            <a:r>
              <a:rPr lang="en-GB" sz="2800" dirty="0" err="1"/>
              <a:t>integrationstest</a:t>
            </a:r>
            <a:endParaRPr lang="en-GB" sz="2800" dirty="0"/>
          </a:p>
          <a:p>
            <a:pPr>
              <a:lnSpc>
                <a:spcPct val="90000"/>
              </a:lnSpc>
              <a:spcBef>
                <a:spcPts val="1001"/>
              </a:spcBef>
            </a:pPr>
            <a:r>
              <a:rPr lang="en-GB" sz="2800" b="1" dirty="0" err="1">
                <a:effectLst/>
              </a:rPr>
              <a:t>Beskrive</a:t>
            </a:r>
            <a:r>
              <a:rPr lang="en-GB" sz="2800" b="1" dirty="0">
                <a:effectLst/>
              </a:rPr>
              <a:t> </a:t>
            </a:r>
            <a:r>
              <a:rPr lang="en-GB" sz="2800" b="1" dirty="0" err="1">
                <a:effectLst/>
              </a:rPr>
              <a:t>og</a:t>
            </a:r>
            <a:r>
              <a:rPr lang="en-GB" sz="2800" b="1" dirty="0">
                <a:effectLst/>
              </a:rPr>
              <a:t> </a:t>
            </a:r>
            <a:r>
              <a:rPr lang="en-GB" sz="2800" b="1" dirty="0" err="1">
                <a:effectLst/>
              </a:rPr>
              <a:t>anvende</a:t>
            </a:r>
            <a:r>
              <a:rPr lang="en-GB" sz="2800" dirty="0"/>
              <a:t> </a:t>
            </a:r>
            <a:r>
              <a:rPr lang="en-GB" sz="2800" dirty="0" err="1"/>
              <a:t>værktøjer</a:t>
            </a:r>
            <a:r>
              <a:rPr lang="en-GB" sz="2800" dirty="0"/>
              <a:t> </a:t>
            </a:r>
            <a:r>
              <a:rPr lang="en-GB" sz="2800" dirty="0" err="1"/>
              <a:t>til</a:t>
            </a:r>
            <a:r>
              <a:rPr lang="en-GB" sz="2800" dirty="0"/>
              <a:t> </a:t>
            </a:r>
            <a:r>
              <a:rPr lang="en-GB" sz="2800" dirty="0" err="1"/>
              <a:t>specifikation</a:t>
            </a:r>
            <a:r>
              <a:rPr lang="en-GB" sz="2800" dirty="0"/>
              <a:t> </a:t>
            </a:r>
            <a:r>
              <a:rPr lang="en-GB" sz="2800" dirty="0" err="1"/>
              <a:t>og</a:t>
            </a:r>
            <a:r>
              <a:rPr lang="en-GB" sz="2800" dirty="0"/>
              <a:t> </a:t>
            </a:r>
            <a:r>
              <a:rPr lang="en-GB" sz="2800" dirty="0" err="1"/>
              <a:t>gennemførelse</a:t>
            </a:r>
            <a:r>
              <a:rPr lang="en-GB" sz="2800" dirty="0"/>
              <a:t> </a:t>
            </a:r>
            <a:r>
              <a:rPr lang="en-GB" sz="2800" dirty="0" err="1"/>
              <a:t>af</a:t>
            </a:r>
            <a:r>
              <a:rPr lang="en-GB" sz="2800" dirty="0"/>
              <a:t> system- </a:t>
            </a:r>
            <a:r>
              <a:rPr lang="en-GB" sz="2800" dirty="0" err="1"/>
              <a:t>og</a:t>
            </a:r>
            <a:r>
              <a:rPr lang="en-GB" sz="2800" dirty="0"/>
              <a:t> </a:t>
            </a:r>
            <a:r>
              <a:rPr lang="en-GB" sz="2800" dirty="0" err="1"/>
              <a:t>accepttest</a:t>
            </a:r>
            <a:r>
              <a:rPr lang="en-GB" sz="2800" dirty="0"/>
              <a:t>.</a:t>
            </a:r>
            <a:endParaRPr lang="da-DK" sz="2800" b="0" strike="noStrike" spc="-1" dirty="0">
              <a:solidFill>
                <a:srgbClr val="000000"/>
              </a:solidFill>
              <a:latin typeface="Gill Sans MT"/>
            </a:endParaRPr>
          </a:p>
        </p:txBody>
      </p:sp>
      <p:pic>
        <p:nvPicPr>
          <p:cNvPr id="1026" name="Picture 2" descr="Too Much Cant Handle GIF by Amazon Prime Video">
            <a:extLst>
              <a:ext uri="{FF2B5EF4-FFF2-40B4-BE49-F238E27FC236}">
                <a16:creationId xmlns:a16="http://schemas.microsoft.com/office/drawing/2014/main" id="{8095352C-DF5E-F71E-CE3D-1A238E43559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19651" y="1311840"/>
            <a:ext cx="4216862" cy="421686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 name="TextShape 1"/>
          <p:cNvSpPr txBox="1"/>
          <p:nvPr/>
        </p:nvSpPr>
        <p:spPr>
          <a:xfrm>
            <a:off x="838080" y="365040"/>
            <a:ext cx="10515240" cy="739800"/>
          </a:xfrm>
          <a:prstGeom prst="rect">
            <a:avLst/>
          </a:prstGeom>
          <a:noFill/>
          <a:ln>
            <a:noFill/>
          </a:ln>
        </p:spPr>
        <p:txBody>
          <a:bodyPr anchor="ctr">
            <a:noAutofit/>
          </a:bodyPr>
          <a:lstStyle/>
          <a:p>
            <a:pPr>
              <a:lnSpc>
                <a:spcPct val="90000"/>
              </a:lnSpc>
            </a:pPr>
            <a:r>
              <a:rPr lang="da-DK" sz="4400" b="0" strike="noStrike" spc="-1" dirty="0">
                <a:solidFill>
                  <a:srgbClr val="000000"/>
                </a:solidFill>
                <a:latin typeface="Gill Sans MT"/>
              </a:rPr>
              <a:t>Dækkes i SW4SWT (5 ECTS) – eksamineres af os </a:t>
            </a:r>
            <a:endParaRPr lang="da-DK" sz="4400" b="0" strike="noStrike" spc="-1" dirty="0">
              <a:solidFill>
                <a:srgbClr val="000000"/>
              </a:solidFill>
              <a:latin typeface="Calibri"/>
            </a:endParaRPr>
          </a:p>
        </p:txBody>
      </p:sp>
      <p:sp>
        <p:nvSpPr>
          <p:cNvPr id="191" name="TextShape 2"/>
          <p:cNvSpPr txBox="1"/>
          <p:nvPr/>
        </p:nvSpPr>
        <p:spPr>
          <a:xfrm>
            <a:off x="838080" y="1311840"/>
            <a:ext cx="10515240" cy="4864680"/>
          </a:xfrm>
          <a:prstGeom prst="rect">
            <a:avLst/>
          </a:prstGeom>
          <a:noFill/>
          <a:ln>
            <a:noFill/>
          </a:ln>
        </p:spPr>
        <p:txBody>
          <a:bodyPr>
            <a:normAutofit fontScale="73000" lnSpcReduction="20000"/>
          </a:bodyPr>
          <a:lstStyle/>
          <a:p>
            <a:pPr>
              <a:lnSpc>
                <a:spcPct val="90000"/>
              </a:lnSpc>
              <a:spcBef>
                <a:spcPts val="1001"/>
              </a:spcBef>
            </a:pPr>
            <a:r>
              <a:rPr lang="en-GB" sz="2800" b="1" dirty="0">
                <a:effectLst/>
              </a:rPr>
              <a:t>…</a:t>
            </a:r>
            <a:endParaRPr lang="en-GB" sz="2800" dirty="0"/>
          </a:p>
          <a:p>
            <a:pPr>
              <a:lnSpc>
                <a:spcPct val="90000"/>
              </a:lnSpc>
              <a:spcBef>
                <a:spcPts val="1001"/>
              </a:spcBef>
            </a:pPr>
            <a:r>
              <a:rPr lang="en-GB" sz="2800" b="1" dirty="0" err="1">
                <a:effectLst/>
              </a:rPr>
              <a:t>Anvende</a:t>
            </a:r>
            <a:r>
              <a:rPr lang="en-GB" sz="2800" dirty="0"/>
              <a:t> et unit test framework </a:t>
            </a:r>
            <a:r>
              <a:rPr lang="en-GB" sz="2800" dirty="0" err="1"/>
              <a:t>til</a:t>
            </a:r>
            <a:r>
              <a:rPr lang="en-GB" sz="2800" dirty="0"/>
              <a:t> </a:t>
            </a:r>
            <a:r>
              <a:rPr lang="en-GB" sz="2800" dirty="0" err="1"/>
              <a:t>kvalitetssikring</a:t>
            </a:r>
            <a:r>
              <a:rPr lang="en-GB" sz="2800" dirty="0"/>
              <a:t> </a:t>
            </a:r>
            <a:r>
              <a:rPr lang="en-GB" sz="2800" dirty="0" err="1"/>
              <a:t>af</a:t>
            </a:r>
            <a:r>
              <a:rPr lang="en-GB" sz="2800" dirty="0"/>
              <a:t> </a:t>
            </a:r>
            <a:r>
              <a:rPr lang="en-GB" sz="2800" dirty="0" err="1"/>
              <a:t>programkode</a:t>
            </a:r>
            <a:endParaRPr lang="en-GB" sz="2800" dirty="0"/>
          </a:p>
          <a:p>
            <a:pPr>
              <a:lnSpc>
                <a:spcPct val="90000"/>
              </a:lnSpc>
              <a:spcBef>
                <a:spcPts val="1001"/>
              </a:spcBef>
            </a:pPr>
            <a:r>
              <a:rPr lang="en-GB" sz="2800" b="1" dirty="0" err="1">
                <a:effectLst/>
              </a:rPr>
              <a:t>Identificere</a:t>
            </a:r>
            <a:r>
              <a:rPr lang="en-GB" sz="2800" dirty="0"/>
              <a:t> </a:t>
            </a:r>
            <a:r>
              <a:rPr lang="en-GB" sz="2800" dirty="0" err="1"/>
              <a:t>afhængigheder</a:t>
            </a:r>
            <a:r>
              <a:rPr lang="en-GB" sz="2800" dirty="0"/>
              <a:t> </a:t>
            </a:r>
            <a:r>
              <a:rPr lang="en-GB" sz="2800" dirty="0" err="1"/>
              <a:t>i</a:t>
            </a:r>
            <a:r>
              <a:rPr lang="en-GB" sz="2800" dirty="0"/>
              <a:t> software </a:t>
            </a:r>
            <a:r>
              <a:rPr lang="en-GB" sz="2800" dirty="0" err="1"/>
              <a:t>og</a:t>
            </a:r>
            <a:r>
              <a:rPr lang="en-GB" sz="2800" dirty="0"/>
              <a:t> </a:t>
            </a:r>
            <a:r>
              <a:rPr lang="en-GB" sz="2800" b="1" dirty="0" err="1">
                <a:effectLst/>
              </a:rPr>
              <a:t>anvende</a:t>
            </a:r>
            <a:r>
              <a:rPr lang="en-GB" sz="2800" dirty="0"/>
              <a:t> </a:t>
            </a:r>
            <a:r>
              <a:rPr lang="en-GB" sz="2800" dirty="0" err="1"/>
              <a:t>designteknikker</a:t>
            </a:r>
            <a:r>
              <a:rPr lang="en-GB" sz="2800" dirty="0"/>
              <a:t> </a:t>
            </a:r>
            <a:r>
              <a:rPr lang="en-GB" sz="2800" dirty="0" err="1"/>
              <a:t>til</a:t>
            </a:r>
            <a:r>
              <a:rPr lang="en-GB" sz="2800" dirty="0"/>
              <a:t> at </a:t>
            </a:r>
            <a:r>
              <a:rPr lang="en-GB" sz="2800" dirty="0" err="1"/>
              <a:t>reducere</a:t>
            </a:r>
            <a:r>
              <a:rPr lang="en-GB" sz="2800" dirty="0"/>
              <a:t> </a:t>
            </a:r>
            <a:r>
              <a:rPr lang="en-GB" sz="2800" dirty="0" err="1"/>
              <a:t>disse</a:t>
            </a:r>
            <a:r>
              <a:rPr lang="en-GB" sz="2800" dirty="0"/>
              <a:t>.</a:t>
            </a:r>
          </a:p>
          <a:p>
            <a:pPr>
              <a:lnSpc>
                <a:spcPct val="90000"/>
              </a:lnSpc>
              <a:spcBef>
                <a:spcPts val="1001"/>
              </a:spcBef>
            </a:pPr>
            <a:r>
              <a:rPr lang="en-GB" sz="2800" b="1" dirty="0" err="1">
                <a:effectLst/>
              </a:rPr>
              <a:t>Beskrive</a:t>
            </a:r>
            <a:r>
              <a:rPr lang="en-GB" sz="2800" dirty="0"/>
              <a:t> </a:t>
            </a:r>
            <a:r>
              <a:rPr lang="en-GB" sz="2800" dirty="0" err="1"/>
              <a:t>og</a:t>
            </a:r>
            <a:r>
              <a:rPr lang="en-GB" sz="2800" dirty="0"/>
              <a:t> </a:t>
            </a:r>
            <a:r>
              <a:rPr lang="en-GB" sz="2800" b="1" dirty="0" err="1">
                <a:effectLst/>
              </a:rPr>
              <a:t>anvende</a:t>
            </a:r>
            <a:r>
              <a:rPr lang="en-GB" sz="2800" dirty="0"/>
              <a:t> et isolation framework </a:t>
            </a:r>
            <a:r>
              <a:rPr lang="en-GB" sz="2800" dirty="0" err="1"/>
              <a:t>til</a:t>
            </a:r>
            <a:r>
              <a:rPr lang="en-GB" sz="2800" dirty="0"/>
              <a:t> </a:t>
            </a:r>
            <a:r>
              <a:rPr lang="en-GB" sz="2800" dirty="0" err="1"/>
              <a:t>isolering</a:t>
            </a:r>
            <a:r>
              <a:rPr lang="en-GB" sz="2800" dirty="0"/>
              <a:t> </a:t>
            </a:r>
            <a:r>
              <a:rPr lang="en-GB" sz="2800" dirty="0" err="1"/>
              <a:t>af</a:t>
            </a:r>
            <a:r>
              <a:rPr lang="en-GB" sz="2800" dirty="0"/>
              <a:t> </a:t>
            </a:r>
            <a:r>
              <a:rPr lang="en-GB" sz="2800" dirty="0" err="1"/>
              <a:t>programenheder</a:t>
            </a:r>
            <a:r>
              <a:rPr lang="en-GB" sz="2800" dirty="0"/>
              <a:t>.</a:t>
            </a:r>
          </a:p>
          <a:p>
            <a:pPr>
              <a:lnSpc>
                <a:spcPct val="90000"/>
              </a:lnSpc>
              <a:spcBef>
                <a:spcPts val="1001"/>
              </a:spcBef>
            </a:pPr>
            <a:r>
              <a:rPr lang="en-GB" sz="2800" b="1" dirty="0" err="1">
                <a:effectLst/>
              </a:rPr>
              <a:t>Beskrive</a:t>
            </a:r>
            <a:r>
              <a:rPr lang="en-GB" sz="2800" b="1" dirty="0">
                <a:effectLst/>
              </a:rPr>
              <a:t>, </a:t>
            </a:r>
            <a:r>
              <a:rPr lang="en-GB" sz="2800" b="1" dirty="0" err="1">
                <a:effectLst/>
              </a:rPr>
              <a:t>sammenligne</a:t>
            </a:r>
            <a:r>
              <a:rPr lang="en-GB" sz="2800" dirty="0"/>
              <a:t> </a:t>
            </a:r>
            <a:r>
              <a:rPr lang="en-GB" sz="2800" dirty="0" err="1"/>
              <a:t>og</a:t>
            </a:r>
            <a:r>
              <a:rPr lang="en-GB" sz="2800" dirty="0"/>
              <a:t> </a:t>
            </a:r>
            <a:r>
              <a:rPr lang="en-GB" sz="2800" b="1" dirty="0" err="1">
                <a:effectLst/>
              </a:rPr>
              <a:t>anvende</a:t>
            </a:r>
            <a:r>
              <a:rPr lang="en-GB" sz="2800" dirty="0"/>
              <a:t> </a:t>
            </a:r>
            <a:r>
              <a:rPr lang="en-GB" sz="2800" dirty="0" err="1"/>
              <a:t>udvalgte</a:t>
            </a:r>
            <a:r>
              <a:rPr lang="en-GB" sz="2800" dirty="0"/>
              <a:t> </a:t>
            </a:r>
            <a:r>
              <a:rPr lang="en-GB" sz="2800" dirty="0" err="1"/>
              <a:t>typer</a:t>
            </a:r>
            <a:r>
              <a:rPr lang="en-GB" sz="2800" dirty="0"/>
              <a:t> </a:t>
            </a:r>
            <a:r>
              <a:rPr lang="en-GB" sz="2800" dirty="0" err="1"/>
              <a:t>af</a:t>
            </a:r>
            <a:r>
              <a:rPr lang="en-GB" sz="2800" dirty="0"/>
              <a:t> code coverage </a:t>
            </a:r>
            <a:r>
              <a:rPr lang="en-GB" sz="2800" dirty="0" err="1"/>
              <a:t>til</a:t>
            </a:r>
            <a:r>
              <a:rPr lang="en-GB" sz="2800" dirty="0"/>
              <a:t> </a:t>
            </a:r>
            <a:r>
              <a:rPr lang="en-GB" sz="2800" dirty="0" err="1"/>
              <a:t>kvalitetssikring</a:t>
            </a:r>
            <a:r>
              <a:rPr lang="en-GB" sz="2800" dirty="0"/>
              <a:t> </a:t>
            </a:r>
            <a:r>
              <a:rPr lang="en-GB" sz="2800" dirty="0" err="1"/>
              <a:t>af</a:t>
            </a:r>
            <a:r>
              <a:rPr lang="en-GB" sz="2800" dirty="0"/>
              <a:t> tests.</a:t>
            </a:r>
          </a:p>
          <a:p>
            <a:pPr>
              <a:lnSpc>
                <a:spcPct val="90000"/>
              </a:lnSpc>
              <a:spcBef>
                <a:spcPts val="1001"/>
              </a:spcBef>
            </a:pPr>
            <a:r>
              <a:rPr lang="en-GB" sz="2800" b="1" dirty="0" err="1">
                <a:effectLst/>
              </a:rPr>
              <a:t>Foretage</a:t>
            </a:r>
            <a:r>
              <a:rPr lang="en-GB" sz="2800" dirty="0"/>
              <a:t> </a:t>
            </a:r>
            <a:r>
              <a:rPr lang="en-GB" sz="2800" dirty="0" err="1"/>
              <a:t>grænseværdianalyse</a:t>
            </a:r>
            <a:r>
              <a:rPr lang="en-GB" sz="2800" dirty="0"/>
              <a:t> </a:t>
            </a:r>
            <a:r>
              <a:rPr lang="en-GB" sz="2800" dirty="0" err="1"/>
              <a:t>til</a:t>
            </a:r>
            <a:r>
              <a:rPr lang="en-GB" sz="2800" dirty="0"/>
              <a:t> </a:t>
            </a:r>
            <a:r>
              <a:rPr lang="en-GB" sz="2800" dirty="0" err="1"/>
              <a:t>kvalitetssikring</a:t>
            </a:r>
            <a:r>
              <a:rPr lang="en-GB" sz="2800" dirty="0"/>
              <a:t> </a:t>
            </a:r>
            <a:r>
              <a:rPr lang="en-GB" sz="2800" dirty="0" err="1"/>
              <a:t>af</a:t>
            </a:r>
            <a:r>
              <a:rPr lang="en-GB" sz="2800" dirty="0"/>
              <a:t> </a:t>
            </a:r>
            <a:r>
              <a:rPr lang="en-GB" sz="2800" dirty="0" err="1"/>
              <a:t>tests</a:t>
            </a:r>
            <a:r>
              <a:rPr lang="en-GB" sz="2800" b="1" dirty="0" err="1">
                <a:effectLst/>
              </a:rPr>
              <a:t>Anvende</a:t>
            </a:r>
            <a:r>
              <a:rPr lang="en-GB" sz="2800" dirty="0"/>
              <a:t> </a:t>
            </a:r>
            <a:r>
              <a:rPr lang="en-GB" sz="2800" dirty="0" err="1"/>
              <a:t>udvalgte</a:t>
            </a:r>
            <a:r>
              <a:rPr lang="en-GB" sz="2800" dirty="0"/>
              <a:t> </a:t>
            </a:r>
            <a:r>
              <a:rPr lang="en-GB" sz="2800" dirty="0" err="1"/>
              <a:t>værktøjer</a:t>
            </a:r>
            <a:r>
              <a:rPr lang="en-GB" sz="2800" dirty="0"/>
              <a:t> </a:t>
            </a:r>
            <a:r>
              <a:rPr lang="en-GB" sz="2800" dirty="0" err="1"/>
              <a:t>til</a:t>
            </a:r>
            <a:r>
              <a:rPr lang="en-GB" sz="2800" dirty="0"/>
              <a:t> </a:t>
            </a:r>
            <a:r>
              <a:rPr lang="en-GB" sz="2800" dirty="0" err="1"/>
              <a:t>kvalitetssikring</a:t>
            </a:r>
            <a:r>
              <a:rPr lang="en-GB" sz="2800" dirty="0"/>
              <a:t> </a:t>
            </a:r>
            <a:r>
              <a:rPr lang="en-GB" sz="2800" dirty="0" err="1"/>
              <a:t>af</a:t>
            </a:r>
            <a:r>
              <a:rPr lang="en-GB" sz="2800" dirty="0"/>
              <a:t> </a:t>
            </a:r>
            <a:r>
              <a:rPr lang="en-GB" sz="2800" dirty="0" err="1"/>
              <a:t>programkode</a:t>
            </a:r>
            <a:r>
              <a:rPr lang="en-GB" sz="2800" dirty="0"/>
              <a:t> </a:t>
            </a:r>
            <a:r>
              <a:rPr lang="en-GB" sz="2800" dirty="0" err="1"/>
              <a:t>og</a:t>
            </a:r>
            <a:r>
              <a:rPr lang="en-GB" sz="2800" dirty="0"/>
              <a:t> tests</a:t>
            </a:r>
          </a:p>
          <a:p>
            <a:pPr>
              <a:lnSpc>
                <a:spcPct val="90000"/>
              </a:lnSpc>
              <a:spcBef>
                <a:spcPts val="1001"/>
              </a:spcBef>
            </a:pPr>
            <a:r>
              <a:rPr lang="en-GB" sz="2800" b="1" dirty="0" err="1">
                <a:effectLst/>
              </a:rPr>
              <a:t>Anvende</a:t>
            </a:r>
            <a:r>
              <a:rPr lang="en-GB" sz="2800" dirty="0"/>
              <a:t> </a:t>
            </a:r>
            <a:r>
              <a:rPr lang="en-GB" sz="2800" dirty="0" err="1"/>
              <a:t>versionsstyringsværktøjer</a:t>
            </a:r>
            <a:r>
              <a:rPr lang="en-GB" sz="2800" dirty="0"/>
              <a:t> </a:t>
            </a:r>
            <a:r>
              <a:rPr lang="en-GB" sz="2800" dirty="0" err="1"/>
              <a:t>til</a:t>
            </a:r>
            <a:r>
              <a:rPr lang="en-GB" sz="2800" dirty="0"/>
              <a:t> </a:t>
            </a:r>
            <a:r>
              <a:rPr lang="en-GB" sz="2800" dirty="0" err="1"/>
              <a:t>versionskontrol</a:t>
            </a:r>
            <a:r>
              <a:rPr lang="en-GB" sz="2800" dirty="0"/>
              <a:t> </a:t>
            </a:r>
            <a:r>
              <a:rPr lang="en-GB" sz="2800" dirty="0" err="1"/>
              <a:t>og</a:t>
            </a:r>
            <a:r>
              <a:rPr lang="en-GB" sz="2800" dirty="0"/>
              <a:t> </a:t>
            </a:r>
            <a:r>
              <a:rPr lang="en-GB" sz="2800" dirty="0" err="1"/>
              <a:t>sikring</a:t>
            </a:r>
            <a:r>
              <a:rPr lang="en-GB" sz="2800" dirty="0"/>
              <a:t> </a:t>
            </a:r>
            <a:r>
              <a:rPr lang="en-GB" sz="2800" dirty="0" err="1"/>
              <a:t>af</a:t>
            </a:r>
            <a:r>
              <a:rPr lang="en-GB" sz="2800" dirty="0"/>
              <a:t> </a:t>
            </a:r>
            <a:r>
              <a:rPr lang="en-GB" sz="2800" dirty="0" err="1"/>
              <a:t>programkode</a:t>
            </a:r>
            <a:endParaRPr lang="en-GB" sz="2800" dirty="0"/>
          </a:p>
          <a:p>
            <a:pPr>
              <a:lnSpc>
                <a:spcPct val="90000"/>
              </a:lnSpc>
              <a:spcBef>
                <a:spcPts val="1001"/>
              </a:spcBef>
            </a:pPr>
            <a:r>
              <a:rPr lang="en-GB" sz="2800" b="1" dirty="0" err="1">
                <a:effectLst/>
              </a:rPr>
              <a:t>Beskrive</a:t>
            </a:r>
            <a:r>
              <a:rPr lang="en-GB" sz="2800" dirty="0"/>
              <a:t> </a:t>
            </a:r>
            <a:r>
              <a:rPr lang="en-GB" sz="2800" dirty="0" err="1"/>
              <a:t>anvendelsen</a:t>
            </a:r>
            <a:r>
              <a:rPr lang="en-GB" sz="2800" dirty="0"/>
              <a:t> </a:t>
            </a:r>
            <a:r>
              <a:rPr lang="en-GB" sz="2800" dirty="0" err="1"/>
              <a:t>af</a:t>
            </a:r>
            <a:r>
              <a:rPr lang="en-GB" sz="2800" dirty="0"/>
              <a:t> </a:t>
            </a:r>
            <a:r>
              <a:rPr lang="en-GB" sz="2800" dirty="0" err="1"/>
              <a:t>versionsstyringsværktøjer</a:t>
            </a:r>
            <a:r>
              <a:rPr lang="en-GB" sz="2800" dirty="0"/>
              <a:t> </a:t>
            </a:r>
            <a:r>
              <a:rPr lang="en-GB" sz="2800" dirty="0" err="1"/>
              <a:t>i</a:t>
            </a:r>
            <a:r>
              <a:rPr lang="en-GB" sz="2800" dirty="0"/>
              <a:t> </a:t>
            </a:r>
            <a:r>
              <a:rPr lang="en-GB" sz="2800" dirty="0" err="1"/>
              <a:t>en</a:t>
            </a:r>
            <a:r>
              <a:rPr lang="en-GB" sz="2800" dirty="0"/>
              <a:t> </a:t>
            </a:r>
            <a:r>
              <a:rPr lang="en-GB" sz="2800" dirty="0" err="1"/>
              <a:t>moderne</a:t>
            </a:r>
            <a:r>
              <a:rPr lang="en-GB" sz="2800" dirty="0"/>
              <a:t> </a:t>
            </a:r>
            <a:r>
              <a:rPr lang="en-GB" sz="2800" dirty="0" err="1"/>
              <a:t>udviklingsproces</a:t>
            </a:r>
            <a:endParaRPr lang="en-GB" sz="2800" dirty="0"/>
          </a:p>
          <a:p>
            <a:pPr>
              <a:lnSpc>
                <a:spcPct val="90000"/>
              </a:lnSpc>
              <a:spcBef>
                <a:spcPts val="1001"/>
              </a:spcBef>
            </a:pPr>
            <a:r>
              <a:rPr lang="en-GB" sz="2800" b="1" dirty="0" err="1">
                <a:effectLst/>
              </a:rPr>
              <a:t>Beskrive</a:t>
            </a:r>
            <a:r>
              <a:rPr lang="en-GB" sz="2800" dirty="0"/>
              <a:t> </a:t>
            </a:r>
            <a:r>
              <a:rPr lang="en-GB" sz="2800" dirty="0" err="1"/>
              <a:t>en</a:t>
            </a:r>
            <a:r>
              <a:rPr lang="en-GB" sz="2800" dirty="0"/>
              <a:t> Continuous Integration </a:t>
            </a:r>
            <a:r>
              <a:rPr lang="en-GB" sz="2800" dirty="0" err="1"/>
              <a:t>proces</a:t>
            </a:r>
            <a:r>
              <a:rPr lang="en-GB" sz="2800" b="1" dirty="0" err="1">
                <a:effectLst/>
              </a:rPr>
              <a:t>Anvende</a:t>
            </a:r>
            <a:r>
              <a:rPr lang="en-GB" sz="2800" dirty="0"/>
              <a:t> et Continuous Integration </a:t>
            </a:r>
            <a:r>
              <a:rPr lang="en-GB" sz="2800" dirty="0" err="1"/>
              <a:t>værktøj</a:t>
            </a:r>
            <a:r>
              <a:rPr lang="en-GB" sz="2800" dirty="0"/>
              <a:t> </a:t>
            </a:r>
            <a:r>
              <a:rPr lang="en-GB" sz="2800" dirty="0" err="1"/>
              <a:t>til</a:t>
            </a:r>
            <a:r>
              <a:rPr lang="en-GB" sz="2800" dirty="0"/>
              <a:t> </a:t>
            </a:r>
            <a:r>
              <a:rPr lang="en-GB" sz="2800" dirty="0" err="1"/>
              <a:t>automatisk</a:t>
            </a:r>
            <a:r>
              <a:rPr lang="en-GB" sz="2800" dirty="0"/>
              <a:t> build, test </a:t>
            </a:r>
            <a:r>
              <a:rPr lang="en-GB" sz="2800" dirty="0" err="1"/>
              <a:t>og</a:t>
            </a:r>
            <a:r>
              <a:rPr lang="en-GB" sz="2800" dirty="0"/>
              <a:t> integration </a:t>
            </a:r>
            <a:r>
              <a:rPr lang="en-GB" sz="2800" dirty="0" err="1"/>
              <a:t>af</a:t>
            </a:r>
            <a:r>
              <a:rPr lang="en-GB" sz="2800" dirty="0"/>
              <a:t> </a:t>
            </a:r>
            <a:r>
              <a:rPr lang="en-GB" sz="2800" dirty="0" err="1"/>
              <a:t>programkode</a:t>
            </a:r>
            <a:endParaRPr lang="en-GB" sz="2800" dirty="0"/>
          </a:p>
          <a:p>
            <a:pPr>
              <a:lnSpc>
                <a:spcPct val="90000"/>
              </a:lnSpc>
              <a:spcBef>
                <a:spcPts val="1001"/>
              </a:spcBef>
            </a:pPr>
            <a:r>
              <a:rPr lang="en-GB" sz="2800" b="1" dirty="0" err="1">
                <a:effectLst/>
              </a:rPr>
              <a:t>Beskrive</a:t>
            </a:r>
            <a:r>
              <a:rPr lang="en-GB" sz="2800" b="1" dirty="0">
                <a:effectLst/>
              </a:rPr>
              <a:t>, </a:t>
            </a:r>
            <a:r>
              <a:rPr lang="en-GB" sz="2800" b="1" dirty="0" err="1">
                <a:effectLst/>
              </a:rPr>
              <a:t>planlægge</a:t>
            </a:r>
            <a:r>
              <a:rPr lang="en-GB" sz="2800" b="1" dirty="0">
                <a:effectLst/>
              </a:rPr>
              <a:t> </a:t>
            </a:r>
            <a:r>
              <a:rPr lang="en-GB" sz="2800" b="1" dirty="0" err="1">
                <a:effectLst/>
              </a:rPr>
              <a:t>og</a:t>
            </a:r>
            <a:r>
              <a:rPr lang="en-GB" sz="2800" b="1" dirty="0">
                <a:effectLst/>
              </a:rPr>
              <a:t> </a:t>
            </a:r>
            <a:r>
              <a:rPr lang="en-GB" sz="2800" b="1" dirty="0" err="1">
                <a:effectLst/>
              </a:rPr>
              <a:t>udføre</a:t>
            </a:r>
            <a:r>
              <a:rPr lang="en-GB" sz="2800" dirty="0"/>
              <a:t> </a:t>
            </a:r>
            <a:r>
              <a:rPr lang="en-GB" sz="2800" dirty="0" err="1"/>
              <a:t>integrationstest</a:t>
            </a:r>
            <a:endParaRPr lang="en-GB" sz="2800" dirty="0"/>
          </a:p>
          <a:p>
            <a:pPr>
              <a:lnSpc>
                <a:spcPct val="90000"/>
              </a:lnSpc>
              <a:spcBef>
                <a:spcPts val="1001"/>
              </a:spcBef>
            </a:pPr>
            <a:r>
              <a:rPr lang="en-GB" sz="2800" b="1" dirty="0" err="1">
                <a:effectLst/>
              </a:rPr>
              <a:t>Beskrive</a:t>
            </a:r>
            <a:r>
              <a:rPr lang="en-GB" sz="2800" b="1" dirty="0">
                <a:effectLst/>
              </a:rPr>
              <a:t> </a:t>
            </a:r>
            <a:r>
              <a:rPr lang="en-GB" sz="2800" b="1" dirty="0" err="1">
                <a:effectLst/>
              </a:rPr>
              <a:t>og</a:t>
            </a:r>
            <a:r>
              <a:rPr lang="en-GB" sz="2800" b="1" dirty="0">
                <a:effectLst/>
              </a:rPr>
              <a:t> </a:t>
            </a:r>
            <a:r>
              <a:rPr lang="en-GB" sz="2800" b="1" dirty="0" err="1">
                <a:effectLst/>
              </a:rPr>
              <a:t>anvende</a:t>
            </a:r>
            <a:r>
              <a:rPr lang="en-GB" sz="2800" dirty="0"/>
              <a:t> </a:t>
            </a:r>
            <a:r>
              <a:rPr lang="en-GB" sz="2800" dirty="0" err="1"/>
              <a:t>værktøjer</a:t>
            </a:r>
            <a:r>
              <a:rPr lang="en-GB" sz="2800" dirty="0"/>
              <a:t> </a:t>
            </a:r>
            <a:r>
              <a:rPr lang="en-GB" sz="2800" dirty="0" err="1"/>
              <a:t>til</a:t>
            </a:r>
            <a:r>
              <a:rPr lang="en-GB" sz="2800" dirty="0"/>
              <a:t> </a:t>
            </a:r>
            <a:r>
              <a:rPr lang="en-GB" sz="2800" dirty="0" err="1"/>
              <a:t>specifikation</a:t>
            </a:r>
            <a:r>
              <a:rPr lang="en-GB" sz="2800" dirty="0"/>
              <a:t> </a:t>
            </a:r>
            <a:r>
              <a:rPr lang="en-GB" sz="2800" dirty="0" err="1"/>
              <a:t>og</a:t>
            </a:r>
            <a:r>
              <a:rPr lang="en-GB" sz="2800" dirty="0"/>
              <a:t> </a:t>
            </a:r>
            <a:r>
              <a:rPr lang="en-GB" sz="2800" dirty="0" err="1"/>
              <a:t>gennemførelse</a:t>
            </a:r>
            <a:r>
              <a:rPr lang="en-GB" sz="2800" dirty="0"/>
              <a:t> </a:t>
            </a:r>
            <a:r>
              <a:rPr lang="en-GB" sz="2800" dirty="0" err="1"/>
              <a:t>af</a:t>
            </a:r>
            <a:r>
              <a:rPr lang="en-GB" sz="2800" dirty="0"/>
              <a:t> system- </a:t>
            </a:r>
            <a:r>
              <a:rPr lang="en-GB" sz="2800" dirty="0" err="1"/>
              <a:t>og</a:t>
            </a:r>
            <a:r>
              <a:rPr lang="en-GB" sz="2800" dirty="0"/>
              <a:t> </a:t>
            </a:r>
            <a:r>
              <a:rPr lang="en-GB" sz="2800" dirty="0" err="1"/>
              <a:t>accepttest</a:t>
            </a:r>
            <a:r>
              <a:rPr lang="en-GB" sz="2800" dirty="0"/>
              <a:t>.</a:t>
            </a:r>
            <a:endParaRPr lang="da-DK" sz="2800" b="0" strike="noStrike" spc="-1" dirty="0">
              <a:solidFill>
                <a:srgbClr val="000000"/>
              </a:solidFill>
              <a:latin typeface="Gill Sans MT"/>
            </a:endParaRPr>
          </a:p>
        </p:txBody>
      </p:sp>
    </p:spTree>
    <p:extLst>
      <p:ext uri="{BB962C8B-B14F-4D97-AF65-F5344CB8AC3E}">
        <p14:creationId xmlns:p14="http://schemas.microsoft.com/office/powerpoint/2010/main" val="11016637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8F7E7-B3D7-E404-7FB2-A215AF16CCD5}"/>
              </a:ext>
            </a:extLst>
          </p:cNvPr>
          <p:cNvSpPr>
            <a:spLocks noGrp="1"/>
          </p:cNvSpPr>
          <p:nvPr>
            <p:ph type="title"/>
          </p:nvPr>
        </p:nvSpPr>
        <p:spPr/>
        <p:txBody>
          <a:bodyPr/>
          <a:lstStyle/>
          <a:p>
            <a:r>
              <a:rPr lang="en-DK" dirty="0"/>
              <a:t>SW4SWT</a:t>
            </a:r>
          </a:p>
        </p:txBody>
      </p:sp>
      <p:sp>
        <p:nvSpPr>
          <p:cNvPr id="3" name="Subtitle 2">
            <a:extLst>
              <a:ext uri="{FF2B5EF4-FFF2-40B4-BE49-F238E27FC236}">
                <a16:creationId xmlns:a16="http://schemas.microsoft.com/office/drawing/2014/main" id="{745BFECE-8031-AED8-8A10-DEDBA40EA2AB}"/>
              </a:ext>
            </a:extLst>
          </p:cNvPr>
          <p:cNvSpPr>
            <a:spLocks noGrp="1"/>
          </p:cNvSpPr>
          <p:nvPr>
            <p:ph type="subTitle"/>
          </p:nvPr>
        </p:nvSpPr>
        <p:spPr/>
        <p:txBody>
          <a:bodyPr/>
          <a:lstStyle/>
          <a:p>
            <a:r>
              <a:rPr lang="en-DK" dirty="0"/>
              <a:t>Selvstændigt kursus</a:t>
            </a:r>
          </a:p>
          <a:p>
            <a:r>
              <a:rPr lang="en-DK" dirty="0"/>
              <a:t>Meget praktisk</a:t>
            </a:r>
          </a:p>
          <a:p>
            <a:r>
              <a:rPr lang="en-DK" dirty="0"/>
              <a:t>Fokus på test og setup af test pipeline </a:t>
            </a:r>
          </a:p>
          <a:p>
            <a:r>
              <a:rPr lang="en-DK" dirty="0"/>
              <a:t>Har tre afleveringer, som skal godkendes</a:t>
            </a:r>
          </a:p>
          <a:p>
            <a:pPr lvl="1"/>
            <a:r>
              <a:rPr lang="en-DK" dirty="0"/>
              <a:t>Uge 37</a:t>
            </a:r>
          </a:p>
          <a:p>
            <a:pPr lvl="1"/>
            <a:r>
              <a:rPr lang="en-DK" dirty="0"/>
              <a:t>Uge 43</a:t>
            </a:r>
          </a:p>
          <a:p>
            <a:pPr lvl="1"/>
            <a:r>
              <a:rPr lang="en-DK" dirty="0"/>
              <a:t>Uge 47</a:t>
            </a:r>
          </a:p>
          <a:p>
            <a:pPr marL="0" indent="0">
              <a:buNone/>
            </a:pPr>
            <a:endParaRPr lang="en-DK" dirty="0"/>
          </a:p>
        </p:txBody>
      </p:sp>
    </p:spTree>
    <p:extLst>
      <p:ext uri="{BB962C8B-B14F-4D97-AF65-F5344CB8AC3E}">
        <p14:creationId xmlns:p14="http://schemas.microsoft.com/office/powerpoint/2010/main" val="27590275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 name="TextShape 1"/>
          <p:cNvSpPr txBox="1"/>
          <p:nvPr/>
        </p:nvSpPr>
        <p:spPr>
          <a:xfrm>
            <a:off x="838080" y="365040"/>
            <a:ext cx="10515240" cy="739800"/>
          </a:xfrm>
          <a:prstGeom prst="rect">
            <a:avLst/>
          </a:prstGeom>
          <a:noFill/>
          <a:ln>
            <a:noFill/>
          </a:ln>
        </p:spPr>
        <p:txBody>
          <a:bodyPr anchor="ctr">
            <a:noAutofit/>
          </a:bodyPr>
          <a:lstStyle/>
          <a:p>
            <a:pPr>
              <a:lnSpc>
                <a:spcPct val="90000"/>
              </a:lnSpc>
            </a:pPr>
            <a:r>
              <a:rPr lang="da-DK" sz="4400" b="0" strike="noStrike" spc="-1" dirty="0">
                <a:solidFill>
                  <a:srgbClr val="000000"/>
                </a:solidFill>
                <a:latin typeface="Gill Sans MT"/>
              </a:rPr>
              <a:t>Undervises af os</a:t>
            </a:r>
            <a:endParaRPr lang="da-DK" sz="4400" b="0" strike="noStrike" spc="-1" dirty="0">
              <a:solidFill>
                <a:srgbClr val="000000"/>
              </a:solidFill>
              <a:latin typeface="Calibri"/>
            </a:endParaRPr>
          </a:p>
        </p:txBody>
      </p:sp>
      <p:sp>
        <p:nvSpPr>
          <p:cNvPr id="191" name="TextShape 2"/>
          <p:cNvSpPr txBox="1"/>
          <p:nvPr/>
        </p:nvSpPr>
        <p:spPr>
          <a:xfrm>
            <a:off x="838080" y="1311840"/>
            <a:ext cx="10515240" cy="4864680"/>
          </a:xfrm>
          <a:prstGeom prst="rect">
            <a:avLst/>
          </a:prstGeom>
          <a:noFill/>
          <a:ln>
            <a:noFill/>
          </a:ln>
        </p:spPr>
        <p:txBody>
          <a:bodyPr>
            <a:normAutofit fontScale="95500"/>
          </a:bodyPr>
          <a:lstStyle/>
          <a:p>
            <a:pPr>
              <a:lnSpc>
                <a:spcPct val="90000"/>
              </a:lnSpc>
              <a:spcBef>
                <a:spcPts val="1001"/>
              </a:spcBef>
            </a:pPr>
            <a:r>
              <a:rPr lang="en-GB" sz="2800" b="1" dirty="0" err="1">
                <a:effectLst/>
              </a:rPr>
              <a:t>Anvende</a:t>
            </a:r>
            <a:r>
              <a:rPr lang="en-GB" sz="2800" b="1" dirty="0">
                <a:effectLst/>
              </a:rPr>
              <a:t> </a:t>
            </a:r>
            <a:r>
              <a:rPr lang="en-GB" sz="2800" dirty="0" err="1"/>
              <a:t>designmønstre</a:t>
            </a:r>
            <a:r>
              <a:rPr lang="en-GB" sz="2800" dirty="0"/>
              <a:t> </a:t>
            </a:r>
            <a:r>
              <a:rPr lang="en-GB" sz="2800" dirty="0" err="1"/>
              <a:t>til</a:t>
            </a:r>
            <a:r>
              <a:rPr lang="en-GB" sz="2800" dirty="0"/>
              <a:t> </a:t>
            </a:r>
            <a:r>
              <a:rPr lang="en-GB" sz="2800" dirty="0" err="1"/>
              <a:t>udvikling</a:t>
            </a:r>
            <a:r>
              <a:rPr lang="en-GB" sz="2800" dirty="0"/>
              <a:t> </a:t>
            </a:r>
            <a:r>
              <a:rPr lang="en-GB" sz="2800" dirty="0" err="1"/>
              <a:t>af</a:t>
            </a:r>
            <a:r>
              <a:rPr lang="en-GB" sz="2800" dirty="0"/>
              <a:t> </a:t>
            </a:r>
            <a:r>
              <a:rPr lang="en-GB" sz="2800" dirty="0" err="1"/>
              <a:t>applikationer</a:t>
            </a:r>
            <a:endParaRPr lang="en-GB" sz="2800" dirty="0"/>
          </a:p>
          <a:p>
            <a:pPr>
              <a:lnSpc>
                <a:spcPct val="90000"/>
              </a:lnSpc>
              <a:spcBef>
                <a:spcPts val="1001"/>
              </a:spcBef>
            </a:pPr>
            <a:r>
              <a:rPr lang="en-GB" sz="2800" b="1" dirty="0" err="1">
                <a:effectLst/>
              </a:rPr>
              <a:t>Redegøre</a:t>
            </a:r>
            <a:r>
              <a:rPr lang="en-GB" sz="2800" dirty="0"/>
              <a:t> for </a:t>
            </a:r>
            <a:r>
              <a:rPr lang="en-GB" sz="2800" dirty="0" err="1"/>
              <a:t>udvalgte</a:t>
            </a:r>
            <a:r>
              <a:rPr lang="en-GB" sz="2800" dirty="0"/>
              <a:t> </a:t>
            </a:r>
            <a:r>
              <a:rPr lang="en-GB" sz="2800" dirty="0" err="1"/>
              <a:t>designmønstre</a:t>
            </a:r>
            <a:r>
              <a:rPr lang="en-GB" sz="2800" b="1" dirty="0">
                <a:effectLst/>
              </a:rPr>
              <a:t> </a:t>
            </a:r>
          </a:p>
          <a:p>
            <a:pPr>
              <a:lnSpc>
                <a:spcPct val="90000"/>
              </a:lnSpc>
              <a:spcBef>
                <a:spcPts val="1001"/>
              </a:spcBef>
            </a:pPr>
            <a:r>
              <a:rPr lang="en-GB" sz="2800" b="1" dirty="0" err="1">
                <a:effectLst/>
              </a:rPr>
              <a:t>Redegøre</a:t>
            </a:r>
            <a:r>
              <a:rPr lang="en-GB" sz="2800" dirty="0"/>
              <a:t> for </a:t>
            </a:r>
            <a:r>
              <a:rPr lang="en-GB" sz="2800" dirty="0" err="1"/>
              <a:t>relevante</a:t>
            </a:r>
            <a:r>
              <a:rPr lang="en-GB" sz="2800" dirty="0"/>
              <a:t> </a:t>
            </a:r>
            <a:r>
              <a:rPr lang="en-GB" sz="2800" dirty="0" err="1"/>
              <a:t>konfigurationsteknikker</a:t>
            </a:r>
            <a:endParaRPr lang="en-GB" sz="2800" dirty="0"/>
          </a:p>
          <a:p>
            <a:pPr>
              <a:lnSpc>
                <a:spcPct val="90000"/>
              </a:lnSpc>
              <a:spcBef>
                <a:spcPts val="1001"/>
              </a:spcBef>
            </a:pPr>
            <a:r>
              <a:rPr lang="en-GB" sz="2800" b="1" dirty="0" err="1">
                <a:effectLst/>
              </a:rPr>
              <a:t>Anvende</a:t>
            </a:r>
            <a:r>
              <a:rPr lang="en-GB" sz="2800" dirty="0"/>
              <a:t> parallel </a:t>
            </a:r>
            <a:r>
              <a:rPr lang="en-GB" sz="2800" dirty="0" err="1"/>
              <a:t>programmering</a:t>
            </a:r>
            <a:r>
              <a:rPr lang="en-GB" sz="2800" dirty="0"/>
              <a:t> </a:t>
            </a:r>
          </a:p>
          <a:p>
            <a:pPr>
              <a:lnSpc>
                <a:spcPct val="90000"/>
              </a:lnSpc>
              <a:spcBef>
                <a:spcPts val="1001"/>
              </a:spcBef>
            </a:pPr>
            <a:r>
              <a:rPr lang="en-GB" sz="2800" b="1" dirty="0" err="1">
                <a:effectLst/>
              </a:rPr>
              <a:t>Redegøre</a:t>
            </a:r>
            <a:r>
              <a:rPr lang="en-GB" sz="2800" dirty="0"/>
              <a:t> for de </a:t>
            </a:r>
            <a:r>
              <a:rPr lang="en-GB" sz="2800" dirty="0" err="1"/>
              <a:t>til</a:t>
            </a:r>
            <a:r>
              <a:rPr lang="en-GB" sz="2800" dirty="0"/>
              <a:t> parallel </a:t>
            </a:r>
            <a:r>
              <a:rPr lang="en-GB" sz="2800" dirty="0" err="1"/>
              <a:t>programmering</a:t>
            </a:r>
            <a:r>
              <a:rPr lang="en-GB" sz="2800" dirty="0"/>
              <a:t> </a:t>
            </a:r>
            <a:r>
              <a:rPr lang="en-GB" sz="2800" dirty="0" err="1"/>
              <a:t>hørende</a:t>
            </a:r>
            <a:r>
              <a:rPr lang="en-GB" sz="2800" dirty="0"/>
              <a:t> </a:t>
            </a:r>
            <a:r>
              <a:rPr lang="en-GB" sz="2800" dirty="0" err="1"/>
              <a:t>synkroniseringsproblematikker</a:t>
            </a:r>
            <a:endParaRPr lang="en-GB" sz="2800" dirty="0"/>
          </a:p>
          <a:p>
            <a:pPr>
              <a:lnSpc>
                <a:spcPct val="90000"/>
              </a:lnSpc>
              <a:spcBef>
                <a:spcPts val="1001"/>
              </a:spcBef>
            </a:pPr>
            <a:r>
              <a:rPr lang="en-GB" sz="2800" b="1" dirty="0" err="1">
                <a:effectLst/>
              </a:rPr>
              <a:t>Anvende</a:t>
            </a:r>
            <a:r>
              <a:rPr lang="en-GB" sz="2800" b="1" dirty="0">
                <a:effectLst/>
              </a:rPr>
              <a:t> </a:t>
            </a:r>
            <a:r>
              <a:rPr lang="en-GB" sz="2800" dirty="0" err="1"/>
              <a:t>netværksværksprotokoller</a:t>
            </a:r>
            <a:r>
              <a:rPr lang="en-GB" sz="2800" dirty="0"/>
              <a:t> </a:t>
            </a:r>
            <a:r>
              <a:rPr lang="en-GB" sz="2800" dirty="0" err="1"/>
              <a:t>til</a:t>
            </a:r>
            <a:r>
              <a:rPr lang="en-GB" sz="2800" dirty="0"/>
              <a:t> at </a:t>
            </a:r>
            <a:r>
              <a:rPr lang="en-GB" sz="2800" dirty="0" err="1"/>
              <a:t>kommunikere</a:t>
            </a:r>
            <a:r>
              <a:rPr lang="en-GB" sz="2800" dirty="0"/>
              <a:t> </a:t>
            </a:r>
            <a:r>
              <a:rPr lang="en-GB" sz="2800" dirty="0" err="1"/>
              <a:t>mellem</a:t>
            </a:r>
            <a:r>
              <a:rPr lang="en-GB" sz="2800" dirty="0"/>
              <a:t> </a:t>
            </a:r>
            <a:r>
              <a:rPr lang="en-GB" sz="2800" dirty="0" err="1"/>
              <a:t>applikationer</a:t>
            </a:r>
            <a:r>
              <a:rPr lang="en-GB" sz="2800" dirty="0"/>
              <a:t> </a:t>
            </a:r>
            <a:r>
              <a:rPr lang="en-GB" sz="2800" dirty="0" err="1"/>
              <a:t>på</a:t>
            </a:r>
            <a:r>
              <a:rPr lang="en-GB" sz="2800" dirty="0"/>
              <a:t> </a:t>
            </a:r>
            <a:r>
              <a:rPr lang="en-GB" sz="2800" dirty="0" err="1"/>
              <a:t>forskellige</a:t>
            </a:r>
            <a:r>
              <a:rPr lang="en-GB" sz="2800" dirty="0"/>
              <a:t> </a:t>
            </a:r>
            <a:r>
              <a:rPr lang="en-GB" sz="2800" dirty="0" err="1"/>
              <a:t>enheder</a:t>
            </a:r>
            <a:endParaRPr lang="en-GB" sz="2800" dirty="0"/>
          </a:p>
          <a:p>
            <a:pPr>
              <a:lnSpc>
                <a:spcPct val="90000"/>
              </a:lnSpc>
              <a:spcBef>
                <a:spcPts val="1001"/>
              </a:spcBef>
            </a:pPr>
            <a:r>
              <a:rPr lang="en-GB" sz="2800" b="1" dirty="0" err="1">
                <a:effectLst/>
              </a:rPr>
              <a:t>Redegøre</a:t>
            </a:r>
            <a:r>
              <a:rPr lang="en-GB" sz="2800" b="1" dirty="0">
                <a:effectLst/>
              </a:rPr>
              <a:t> </a:t>
            </a:r>
            <a:r>
              <a:rPr lang="en-GB" sz="2800" dirty="0"/>
              <a:t>for </a:t>
            </a:r>
            <a:r>
              <a:rPr lang="en-GB" sz="2800" dirty="0" err="1"/>
              <a:t>valg</a:t>
            </a:r>
            <a:r>
              <a:rPr lang="en-GB" sz="2800" dirty="0"/>
              <a:t> </a:t>
            </a:r>
            <a:r>
              <a:rPr lang="en-GB" sz="2800" dirty="0" err="1"/>
              <a:t>af</a:t>
            </a:r>
            <a:r>
              <a:rPr lang="en-GB" sz="2800" dirty="0"/>
              <a:t> </a:t>
            </a:r>
            <a:r>
              <a:rPr lang="en-GB" sz="2800" dirty="0" err="1"/>
              <a:t>netværksprotokol</a:t>
            </a:r>
            <a:endParaRPr lang="en-GB" sz="2800" dirty="0"/>
          </a:p>
          <a:p>
            <a:pPr>
              <a:lnSpc>
                <a:spcPct val="90000"/>
              </a:lnSpc>
              <a:spcBef>
                <a:spcPts val="1001"/>
              </a:spcBef>
            </a:pPr>
            <a:r>
              <a:rPr lang="en-GB" sz="2800" b="1" dirty="0">
                <a:effectLst/>
              </a:rPr>
              <a:t>…</a:t>
            </a:r>
            <a:endParaRPr lang="da-DK" sz="2800" b="0" strike="noStrike" spc="-1" dirty="0">
              <a:solidFill>
                <a:srgbClr val="000000"/>
              </a:solidFill>
              <a:latin typeface="Gill Sans MT"/>
            </a:endParaRPr>
          </a:p>
        </p:txBody>
      </p:sp>
    </p:spTree>
    <p:extLst>
      <p:ext uri="{BB962C8B-B14F-4D97-AF65-F5344CB8AC3E}">
        <p14:creationId xmlns:p14="http://schemas.microsoft.com/office/powerpoint/2010/main" val="23115882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 name="TextShape 1"/>
          <p:cNvSpPr txBox="1"/>
          <p:nvPr/>
        </p:nvSpPr>
        <p:spPr>
          <a:xfrm>
            <a:off x="838080" y="365040"/>
            <a:ext cx="10515240" cy="739800"/>
          </a:xfrm>
          <a:prstGeom prst="rect">
            <a:avLst/>
          </a:prstGeom>
          <a:noFill/>
          <a:ln>
            <a:noFill/>
          </a:ln>
        </p:spPr>
        <p:txBody>
          <a:bodyPr anchor="ctr">
            <a:noAutofit/>
          </a:bodyPr>
          <a:lstStyle/>
          <a:p>
            <a:pPr>
              <a:lnSpc>
                <a:spcPct val="90000"/>
              </a:lnSpc>
            </a:pPr>
            <a:r>
              <a:rPr lang="da-DK" sz="4400" b="0" strike="noStrike" spc="-1" dirty="0">
                <a:solidFill>
                  <a:srgbClr val="000000"/>
                </a:solidFill>
                <a:latin typeface="Gill Sans MT"/>
              </a:rPr>
              <a:t>Indhold</a:t>
            </a:r>
            <a:endParaRPr lang="da-DK" sz="4400" b="0" strike="noStrike" spc="-1" dirty="0">
              <a:solidFill>
                <a:srgbClr val="000000"/>
              </a:solidFill>
              <a:latin typeface="Calibri"/>
            </a:endParaRPr>
          </a:p>
        </p:txBody>
      </p:sp>
      <p:sp>
        <p:nvSpPr>
          <p:cNvPr id="191" name="TextShape 2"/>
          <p:cNvSpPr txBox="1"/>
          <p:nvPr/>
        </p:nvSpPr>
        <p:spPr>
          <a:xfrm>
            <a:off x="838080" y="1311840"/>
            <a:ext cx="10515240" cy="4864680"/>
          </a:xfrm>
          <a:prstGeom prst="rect">
            <a:avLst/>
          </a:prstGeom>
          <a:noFill/>
          <a:ln>
            <a:noFill/>
          </a:ln>
        </p:spPr>
        <p:txBody>
          <a:bodyPr>
            <a:normAutofit fontScale="95500"/>
          </a:bodyPr>
          <a:lstStyle/>
          <a:p>
            <a:pPr>
              <a:lnSpc>
                <a:spcPct val="90000"/>
              </a:lnSpc>
              <a:spcBef>
                <a:spcPts val="1001"/>
              </a:spcBef>
            </a:pPr>
            <a:r>
              <a:rPr lang="en-GB" sz="2800" b="1" dirty="0" err="1">
                <a:solidFill>
                  <a:schemeClr val="bg2"/>
                </a:solidFill>
                <a:effectLst/>
              </a:rPr>
              <a:t>Anvende</a:t>
            </a:r>
            <a:r>
              <a:rPr lang="en-GB" sz="2800" b="1" dirty="0">
                <a:solidFill>
                  <a:schemeClr val="bg2"/>
                </a:solidFill>
                <a:effectLst/>
              </a:rPr>
              <a:t> </a:t>
            </a:r>
            <a:r>
              <a:rPr lang="en-GB" sz="2800" dirty="0" err="1"/>
              <a:t>designmønstre</a:t>
            </a:r>
            <a:r>
              <a:rPr lang="en-GB" sz="2800" dirty="0"/>
              <a:t> </a:t>
            </a:r>
            <a:r>
              <a:rPr lang="en-GB" sz="2800" dirty="0" err="1"/>
              <a:t>til</a:t>
            </a:r>
            <a:r>
              <a:rPr lang="en-GB" sz="2800" dirty="0"/>
              <a:t> </a:t>
            </a:r>
            <a:r>
              <a:rPr lang="en-GB" sz="2800" dirty="0" err="1"/>
              <a:t>udvikling</a:t>
            </a:r>
            <a:r>
              <a:rPr lang="en-GB" sz="2800" dirty="0"/>
              <a:t> </a:t>
            </a:r>
            <a:r>
              <a:rPr lang="en-GB" sz="2800" dirty="0" err="1"/>
              <a:t>af</a:t>
            </a:r>
            <a:r>
              <a:rPr lang="en-GB" sz="2800" dirty="0"/>
              <a:t> </a:t>
            </a:r>
            <a:r>
              <a:rPr lang="en-GB" sz="2800" dirty="0" err="1"/>
              <a:t>applikationer</a:t>
            </a:r>
            <a:endParaRPr lang="en-GB" sz="2800" dirty="0"/>
          </a:p>
          <a:p>
            <a:pPr>
              <a:lnSpc>
                <a:spcPct val="90000"/>
              </a:lnSpc>
              <a:spcBef>
                <a:spcPts val="1001"/>
              </a:spcBef>
            </a:pPr>
            <a:r>
              <a:rPr lang="en-GB" sz="2800" b="1" dirty="0" err="1">
                <a:solidFill>
                  <a:schemeClr val="bg2"/>
                </a:solidFill>
                <a:effectLst/>
              </a:rPr>
              <a:t>Redegøre</a:t>
            </a:r>
            <a:r>
              <a:rPr lang="en-GB" sz="2800" dirty="0">
                <a:solidFill>
                  <a:schemeClr val="bg2"/>
                </a:solidFill>
              </a:rPr>
              <a:t> for </a:t>
            </a:r>
            <a:r>
              <a:rPr lang="en-GB" sz="2800" dirty="0" err="1">
                <a:solidFill>
                  <a:schemeClr val="bg2"/>
                </a:solidFill>
              </a:rPr>
              <a:t>udvalgte</a:t>
            </a:r>
            <a:r>
              <a:rPr lang="en-GB" sz="2800" dirty="0">
                <a:solidFill>
                  <a:schemeClr val="bg2"/>
                </a:solidFill>
              </a:rPr>
              <a:t> </a:t>
            </a:r>
            <a:r>
              <a:rPr lang="en-GB" sz="2800" dirty="0" err="1"/>
              <a:t>designmønstre</a:t>
            </a:r>
            <a:r>
              <a:rPr lang="en-GB" sz="2800" b="1" dirty="0">
                <a:effectLst/>
              </a:rPr>
              <a:t> </a:t>
            </a:r>
          </a:p>
          <a:p>
            <a:pPr>
              <a:lnSpc>
                <a:spcPct val="90000"/>
              </a:lnSpc>
              <a:spcBef>
                <a:spcPts val="1001"/>
              </a:spcBef>
            </a:pPr>
            <a:r>
              <a:rPr lang="en-GB" sz="2800" b="1" dirty="0" err="1">
                <a:solidFill>
                  <a:schemeClr val="bg2"/>
                </a:solidFill>
                <a:effectLst/>
              </a:rPr>
              <a:t>Redegøre</a:t>
            </a:r>
            <a:r>
              <a:rPr lang="en-GB" sz="2800" dirty="0">
                <a:solidFill>
                  <a:schemeClr val="bg2"/>
                </a:solidFill>
              </a:rPr>
              <a:t> for </a:t>
            </a:r>
            <a:r>
              <a:rPr lang="en-GB" sz="2800" dirty="0" err="1">
                <a:solidFill>
                  <a:schemeClr val="bg2"/>
                </a:solidFill>
              </a:rPr>
              <a:t>relevante</a:t>
            </a:r>
            <a:r>
              <a:rPr lang="en-GB" sz="2800" dirty="0">
                <a:solidFill>
                  <a:schemeClr val="bg2"/>
                </a:solidFill>
              </a:rPr>
              <a:t> </a:t>
            </a:r>
            <a:r>
              <a:rPr lang="en-GB" sz="2800" dirty="0" err="1"/>
              <a:t>konfigurationsteknikker</a:t>
            </a:r>
            <a:endParaRPr lang="en-GB" sz="2800" dirty="0"/>
          </a:p>
          <a:p>
            <a:pPr>
              <a:lnSpc>
                <a:spcPct val="90000"/>
              </a:lnSpc>
              <a:spcBef>
                <a:spcPts val="1001"/>
              </a:spcBef>
            </a:pPr>
            <a:r>
              <a:rPr lang="en-GB" sz="2800" b="1" dirty="0" err="1">
                <a:solidFill>
                  <a:schemeClr val="bg2"/>
                </a:solidFill>
                <a:effectLst/>
              </a:rPr>
              <a:t>Anvende</a:t>
            </a:r>
            <a:r>
              <a:rPr lang="en-GB" sz="2800" dirty="0">
                <a:solidFill>
                  <a:schemeClr val="bg2"/>
                </a:solidFill>
              </a:rPr>
              <a:t> </a:t>
            </a:r>
            <a:r>
              <a:rPr lang="en-GB" sz="2800" dirty="0"/>
              <a:t>parallel </a:t>
            </a:r>
            <a:r>
              <a:rPr lang="en-GB" sz="2800" dirty="0" err="1"/>
              <a:t>programmering</a:t>
            </a:r>
            <a:r>
              <a:rPr lang="en-GB" sz="2800" dirty="0"/>
              <a:t> </a:t>
            </a:r>
          </a:p>
          <a:p>
            <a:pPr>
              <a:lnSpc>
                <a:spcPct val="90000"/>
              </a:lnSpc>
              <a:spcBef>
                <a:spcPts val="1001"/>
              </a:spcBef>
            </a:pPr>
            <a:r>
              <a:rPr lang="en-GB" sz="2800" b="1" dirty="0" err="1">
                <a:solidFill>
                  <a:schemeClr val="bg2"/>
                </a:solidFill>
                <a:effectLst/>
              </a:rPr>
              <a:t>Redegøre</a:t>
            </a:r>
            <a:r>
              <a:rPr lang="en-GB" sz="2800" dirty="0">
                <a:solidFill>
                  <a:schemeClr val="bg2"/>
                </a:solidFill>
              </a:rPr>
              <a:t> for de </a:t>
            </a:r>
            <a:r>
              <a:rPr lang="en-GB" sz="2800" dirty="0" err="1">
                <a:solidFill>
                  <a:schemeClr val="bg2"/>
                </a:solidFill>
              </a:rPr>
              <a:t>til</a:t>
            </a:r>
            <a:r>
              <a:rPr lang="en-GB" sz="2800" dirty="0">
                <a:solidFill>
                  <a:schemeClr val="bg2"/>
                </a:solidFill>
              </a:rPr>
              <a:t> parallel </a:t>
            </a:r>
            <a:r>
              <a:rPr lang="en-GB" sz="2800" dirty="0" err="1">
                <a:solidFill>
                  <a:schemeClr val="bg2"/>
                </a:solidFill>
              </a:rPr>
              <a:t>programmering</a:t>
            </a:r>
            <a:r>
              <a:rPr lang="en-GB" sz="2800" dirty="0">
                <a:solidFill>
                  <a:schemeClr val="bg2"/>
                </a:solidFill>
              </a:rPr>
              <a:t> </a:t>
            </a:r>
            <a:r>
              <a:rPr lang="en-GB" sz="2800" dirty="0" err="1">
                <a:solidFill>
                  <a:schemeClr val="bg2"/>
                </a:solidFill>
              </a:rPr>
              <a:t>hørende</a:t>
            </a:r>
            <a:r>
              <a:rPr lang="en-GB" sz="2800" dirty="0">
                <a:solidFill>
                  <a:schemeClr val="bg2"/>
                </a:solidFill>
              </a:rPr>
              <a:t> </a:t>
            </a:r>
            <a:r>
              <a:rPr lang="en-GB" sz="2800" dirty="0" err="1"/>
              <a:t>synkroniseringsproblematikker</a:t>
            </a:r>
            <a:endParaRPr lang="en-GB" sz="2800" dirty="0"/>
          </a:p>
          <a:p>
            <a:pPr>
              <a:lnSpc>
                <a:spcPct val="90000"/>
              </a:lnSpc>
              <a:spcBef>
                <a:spcPts val="1001"/>
              </a:spcBef>
            </a:pPr>
            <a:r>
              <a:rPr lang="en-GB" sz="2800" b="1" dirty="0" err="1">
                <a:solidFill>
                  <a:schemeClr val="bg2"/>
                </a:solidFill>
                <a:effectLst/>
              </a:rPr>
              <a:t>Anvende</a:t>
            </a:r>
            <a:r>
              <a:rPr lang="en-GB" sz="2800" b="1" dirty="0">
                <a:solidFill>
                  <a:schemeClr val="bg2"/>
                </a:solidFill>
                <a:effectLst/>
              </a:rPr>
              <a:t> </a:t>
            </a:r>
            <a:r>
              <a:rPr lang="en-GB" sz="2800" dirty="0" err="1"/>
              <a:t>netværksværksprotokoller</a:t>
            </a:r>
            <a:r>
              <a:rPr lang="en-GB" sz="2800" dirty="0">
                <a:solidFill>
                  <a:schemeClr val="bg2"/>
                </a:solidFill>
              </a:rPr>
              <a:t> </a:t>
            </a:r>
            <a:r>
              <a:rPr lang="en-GB" sz="2800" dirty="0" err="1">
                <a:solidFill>
                  <a:schemeClr val="bg2"/>
                </a:solidFill>
              </a:rPr>
              <a:t>til</a:t>
            </a:r>
            <a:r>
              <a:rPr lang="en-GB" sz="2800" dirty="0">
                <a:solidFill>
                  <a:schemeClr val="bg2"/>
                </a:solidFill>
              </a:rPr>
              <a:t> at </a:t>
            </a:r>
            <a:r>
              <a:rPr lang="en-GB" sz="2800" dirty="0" err="1">
                <a:solidFill>
                  <a:schemeClr val="bg2"/>
                </a:solidFill>
              </a:rPr>
              <a:t>kommunikere</a:t>
            </a:r>
            <a:r>
              <a:rPr lang="en-GB" sz="2800" dirty="0">
                <a:solidFill>
                  <a:schemeClr val="bg2"/>
                </a:solidFill>
              </a:rPr>
              <a:t> </a:t>
            </a:r>
            <a:r>
              <a:rPr lang="en-GB" sz="2800" dirty="0" err="1">
                <a:solidFill>
                  <a:schemeClr val="bg2"/>
                </a:solidFill>
              </a:rPr>
              <a:t>mellem</a:t>
            </a:r>
            <a:r>
              <a:rPr lang="en-GB" sz="2800" dirty="0">
                <a:solidFill>
                  <a:schemeClr val="bg2"/>
                </a:solidFill>
              </a:rPr>
              <a:t> </a:t>
            </a:r>
            <a:r>
              <a:rPr lang="en-GB" sz="2800" dirty="0" err="1">
                <a:solidFill>
                  <a:schemeClr val="bg2"/>
                </a:solidFill>
              </a:rPr>
              <a:t>applikationer</a:t>
            </a:r>
            <a:r>
              <a:rPr lang="en-GB" sz="2800" dirty="0">
                <a:solidFill>
                  <a:schemeClr val="bg2"/>
                </a:solidFill>
              </a:rPr>
              <a:t> </a:t>
            </a:r>
            <a:r>
              <a:rPr lang="en-GB" sz="2800" dirty="0" err="1">
                <a:solidFill>
                  <a:schemeClr val="bg2"/>
                </a:solidFill>
              </a:rPr>
              <a:t>på</a:t>
            </a:r>
            <a:r>
              <a:rPr lang="en-GB" sz="2800" dirty="0">
                <a:solidFill>
                  <a:schemeClr val="bg2"/>
                </a:solidFill>
              </a:rPr>
              <a:t> </a:t>
            </a:r>
            <a:r>
              <a:rPr lang="en-GB" sz="2800" dirty="0" err="1">
                <a:solidFill>
                  <a:schemeClr val="bg2"/>
                </a:solidFill>
              </a:rPr>
              <a:t>forskellige</a:t>
            </a:r>
            <a:r>
              <a:rPr lang="en-GB" sz="2800" dirty="0">
                <a:solidFill>
                  <a:schemeClr val="bg2"/>
                </a:solidFill>
              </a:rPr>
              <a:t> </a:t>
            </a:r>
            <a:r>
              <a:rPr lang="en-GB" sz="2800" dirty="0" err="1">
                <a:solidFill>
                  <a:schemeClr val="bg2"/>
                </a:solidFill>
              </a:rPr>
              <a:t>enheder</a:t>
            </a:r>
            <a:endParaRPr lang="en-GB" sz="2800" dirty="0">
              <a:solidFill>
                <a:schemeClr val="bg2"/>
              </a:solidFill>
            </a:endParaRPr>
          </a:p>
          <a:p>
            <a:pPr>
              <a:lnSpc>
                <a:spcPct val="90000"/>
              </a:lnSpc>
              <a:spcBef>
                <a:spcPts val="1001"/>
              </a:spcBef>
            </a:pPr>
            <a:r>
              <a:rPr lang="en-GB" sz="2800" b="1" dirty="0" err="1">
                <a:solidFill>
                  <a:schemeClr val="bg2"/>
                </a:solidFill>
                <a:effectLst/>
              </a:rPr>
              <a:t>Redegøre</a:t>
            </a:r>
            <a:r>
              <a:rPr lang="en-GB" sz="2800" b="1" dirty="0">
                <a:solidFill>
                  <a:schemeClr val="bg2"/>
                </a:solidFill>
                <a:effectLst/>
              </a:rPr>
              <a:t> </a:t>
            </a:r>
            <a:r>
              <a:rPr lang="en-GB" sz="2800" dirty="0">
                <a:solidFill>
                  <a:schemeClr val="bg2"/>
                </a:solidFill>
              </a:rPr>
              <a:t>for </a:t>
            </a:r>
            <a:r>
              <a:rPr lang="en-GB" sz="2800" dirty="0" err="1">
                <a:solidFill>
                  <a:schemeClr val="bg2"/>
                </a:solidFill>
              </a:rPr>
              <a:t>valg</a:t>
            </a:r>
            <a:r>
              <a:rPr lang="en-GB" sz="2800" dirty="0">
                <a:solidFill>
                  <a:schemeClr val="bg2"/>
                </a:solidFill>
              </a:rPr>
              <a:t> </a:t>
            </a:r>
            <a:r>
              <a:rPr lang="en-GB" sz="2800" dirty="0" err="1">
                <a:solidFill>
                  <a:schemeClr val="bg2"/>
                </a:solidFill>
              </a:rPr>
              <a:t>af</a:t>
            </a:r>
            <a:r>
              <a:rPr lang="en-GB" sz="2800" dirty="0">
                <a:solidFill>
                  <a:schemeClr val="bg2"/>
                </a:solidFill>
              </a:rPr>
              <a:t> </a:t>
            </a:r>
            <a:r>
              <a:rPr lang="en-GB" sz="2800" dirty="0" err="1"/>
              <a:t>netværksprotokol</a:t>
            </a:r>
            <a:endParaRPr lang="en-GB" sz="2800" dirty="0"/>
          </a:p>
          <a:p>
            <a:pPr>
              <a:lnSpc>
                <a:spcPct val="90000"/>
              </a:lnSpc>
              <a:spcBef>
                <a:spcPts val="1001"/>
              </a:spcBef>
            </a:pPr>
            <a:r>
              <a:rPr lang="en-GB" sz="2800" b="1" dirty="0">
                <a:effectLst/>
              </a:rPr>
              <a:t>…</a:t>
            </a:r>
            <a:endParaRPr lang="da-DK" sz="2800" b="0" strike="noStrike" spc="-1" dirty="0">
              <a:solidFill>
                <a:srgbClr val="000000"/>
              </a:solidFill>
              <a:latin typeface="Gill Sans MT"/>
            </a:endParaRPr>
          </a:p>
        </p:txBody>
      </p:sp>
    </p:spTree>
    <p:extLst>
      <p:ext uri="{BB962C8B-B14F-4D97-AF65-F5344CB8AC3E}">
        <p14:creationId xmlns:p14="http://schemas.microsoft.com/office/powerpoint/2010/main" val="6752249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 name="TextShape 1"/>
          <p:cNvSpPr txBox="1"/>
          <p:nvPr/>
        </p:nvSpPr>
        <p:spPr>
          <a:xfrm>
            <a:off x="838080" y="365040"/>
            <a:ext cx="10515240" cy="739800"/>
          </a:xfrm>
          <a:prstGeom prst="rect">
            <a:avLst/>
          </a:prstGeom>
          <a:noFill/>
          <a:ln>
            <a:noFill/>
          </a:ln>
        </p:spPr>
        <p:txBody>
          <a:bodyPr anchor="ctr">
            <a:noAutofit/>
          </a:bodyPr>
          <a:lstStyle/>
          <a:p>
            <a:pPr>
              <a:lnSpc>
                <a:spcPct val="90000"/>
              </a:lnSpc>
            </a:pPr>
            <a:r>
              <a:rPr lang="da-DK" sz="4400" b="0" strike="noStrike" spc="-1" dirty="0">
                <a:solidFill>
                  <a:srgbClr val="000000"/>
                </a:solidFill>
                <a:latin typeface="Gill Sans MT"/>
              </a:rPr>
              <a:t>Indhold</a:t>
            </a:r>
            <a:endParaRPr lang="da-DK" sz="4400" b="0" strike="noStrike" spc="-1" dirty="0">
              <a:solidFill>
                <a:srgbClr val="000000"/>
              </a:solidFill>
              <a:latin typeface="Calibri"/>
            </a:endParaRPr>
          </a:p>
        </p:txBody>
      </p:sp>
      <p:sp>
        <p:nvSpPr>
          <p:cNvPr id="191" name="TextShape 2"/>
          <p:cNvSpPr txBox="1"/>
          <p:nvPr/>
        </p:nvSpPr>
        <p:spPr>
          <a:xfrm>
            <a:off x="838080" y="1311840"/>
            <a:ext cx="10515240" cy="4864680"/>
          </a:xfrm>
          <a:prstGeom prst="rect">
            <a:avLst/>
          </a:prstGeom>
          <a:noFill/>
          <a:ln>
            <a:noFill/>
          </a:ln>
        </p:spPr>
        <p:txBody>
          <a:bodyPr>
            <a:normAutofit fontScale="95500"/>
          </a:bodyPr>
          <a:lstStyle/>
          <a:p>
            <a:pPr>
              <a:lnSpc>
                <a:spcPct val="90000"/>
              </a:lnSpc>
              <a:spcBef>
                <a:spcPts val="1001"/>
              </a:spcBef>
            </a:pPr>
            <a:r>
              <a:rPr lang="en-GB" sz="2800" b="1" dirty="0" err="1">
                <a:effectLst/>
              </a:rPr>
              <a:t>Anvende</a:t>
            </a:r>
            <a:r>
              <a:rPr lang="en-GB" sz="2800" b="1" dirty="0">
                <a:effectLst/>
              </a:rPr>
              <a:t> </a:t>
            </a:r>
            <a:r>
              <a:rPr lang="en-GB" sz="2800" dirty="0" err="1"/>
              <a:t>designmønstre</a:t>
            </a:r>
            <a:r>
              <a:rPr lang="en-GB" sz="2800" dirty="0"/>
              <a:t> </a:t>
            </a:r>
            <a:r>
              <a:rPr lang="en-GB" sz="2800" dirty="0" err="1">
                <a:solidFill>
                  <a:schemeClr val="bg2"/>
                </a:solidFill>
              </a:rPr>
              <a:t>til</a:t>
            </a:r>
            <a:r>
              <a:rPr lang="en-GB" sz="2800" dirty="0">
                <a:solidFill>
                  <a:schemeClr val="bg2"/>
                </a:solidFill>
              </a:rPr>
              <a:t> </a:t>
            </a:r>
            <a:r>
              <a:rPr lang="en-GB" sz="2800" dirty="0" err="1">
                <a:solidFill>
                  <a:schemeClr val="bg2"/>
                </a:solidFill>
              </a:rPr>
              <a:t>udvikling</a:t>
            </a:r>
            <a:r>
              <a:rPr lang="en-GB" sz="2800" dirty="0">
                <a:solidFill>
                  <a:schemeClr val="bg2"/>
                </a:solidFill>
              </a:rPr>
              <a:t> </a:t>
            </a:r>
            <a:r>
              <a:rPr lang="en-GB" sz="2800" dirty="0" err="1">
                <a:solidFill>
                  <a:schemeClr val="bg2"/>
                </a:solidFill>
              </a:rPr>
              <a:t>af</a:t>
            </a:r>
            <a:r>
              <a:rPr lang="en-GB" sz="2800" dirty="0">
                <a:solidFill>
                  <a:schemeClr val="bg2"/>
                </a:solidFill>
              </a:rPr>
              <a:t> </a:t>
            </a:r>
            <a:r>
              <a:rPr lang="en-GB" sz="2800" dirty="0" err="1">
                <a:solidFill>
                  <a:schemeClr val="bg2"/>
                </a:solidFill>
              </a:rPr>
              <a:t>applikationer</a:t>
            </a:r>
            <a:endParaRPr lang="en-GB" sz="2800" dirty="0">
              <a:solidFill>
                <a:schemeClr val="bg2"/>
              </a:solidFill>
            </a:endParaRPr>
          </a:p>
          <a:p>
            <a:pPr>
              <a:lnSpc>
                <a:spcPct val="90000"/>
              </a:lnSpc>
              <a:spcBef>
                <a:spcPts val="1001"/>
              </a:spcBef>
            </a:pPr>
            <a:r>
              <a:rPr lang="en-GB" sz="2800" b="1" dirty="0" err="1">
                <a:effectLst/>
              </a:rPr>
              <a:t>Redegøre</a:t>
            </a:r>
            <a:r>
              <a:rPr lang="en-GB" sz="2800" dirty="0">
                <a:solidFill>
                  <a:schemeClr val="bg2"/>
                </a:solidFill>
              </a:rPr>
              <a:t> for </a:t>
            </a:r>
            <a:r>
              <a:rPr lang="en-GB" sz="2800" dirty="0" err="1">
                <a:solidFill>
                  <a:schemeClr val="bg2"/>
                </a:solidFill>
              </a:rPr>
              <a:t>udvalgte</a:t>
            </a:r>
            <a:r>
              <a:rPr lang="en-GB" sz="2800" dirty="0"/>
              <a:t> </a:t>
            </a:r>
            <a:r>
              <a:rPr lang="en-GB" sz="2800" dirty="0" err="1"/>
              <a:t>designmønstre</a:t>
            </a:r>
            <a:r>
              <a:rPr lang="en-GB" sz="2800" b="1" dirty="0">
                <a:effectLst/>
              </a:rPr>
              <a:t> </a:t>
            </a:r>
          </a:p>
          <a:p>
            <a:pPr>
              <a:lnSpc>
                <a:spcPct val="90000"/>
              </a:lnSpc>
              <a:spcBef>
                <a:spcPts val="1001"/>
              </a:spcBef>
            </a:pPr>
            <a:r>
              <a:rPr lang="en-GB" sz="2800" b="1" dirty="0" err="1">
                <a:effectLst/>
              </a:rPr>
              <a:t>Redegøre</a:t>
            </a:r>
            <a:r>
              <a:rPr lang="en-GB" sz="2800" dirty="0"/>
              <a:t> </a:t>
            </a:r>
            <a:r>
              <a:rPr lang="en-GB" sz="2800" dirty="0">
                <a:solidFill>
                  <a:schemeClr val="bg2"/>
                </a:solidFill>
              </a:rPr>
              <a:t>for </a:t>
            </a:r>
            <a:r>
              <a:rPr lang="en-GB" sz="2800" dirty="0" err="1">
                <a:solidFill>
                  <a:schemeClr val="bg2"/>
                </a:solidFill>
              </a:rPr>
              <a:t>relevante</a:t>
            </a:r>
            <a:r>
              <a:rPr lang="en-GB" sz="2800" dirty="0">
                <a:solidFill>
                  <a:schemeClr val="bg2"/>
                </a:solidFill>
              </a:rPr>
              <a:t> </a:t>
            </a:r>
            <a:r>
              <a:rPr lang="en-GB" sz="2800" dirty="0" err="1"/>
              <a:t>konfigurationsteknikker</a:t>
            </a:r>
            <a:endParaRPr lang="en-GB" sz="2800" dirty="0"/>
          </a:p>
          <a:p>
            <a:pPr>
              <a:lnSpc>
                <a:spcPct val="90000"/>
              </a:lnSpc>
              <a:spcBef>
                <a:spcPts val="1001"/>
              </a:spcBef>
            </a:pPr>
            <a:r>
              <a:rPr lang="en-GB" sz="2800" b="1" dirty="0" err="1">
                <a:effectLst/>
              </a:rPr>
              <a:t>Anvende</a:t>
            </a:r>
            <a:r>
              <a:rPr lang="en-GB" sz="2800" dirty="0"/>
              <a:t> parallel </a:t>
            </a:r>
            <a:r>
              <a:rPr lang="en-GB" sz="2800" dirty="0" err="1"/>
              <a:t>programmering</a:t>
            </a:r>
            <a:r>
              <a:rPr lang="en-GB" sz="2800" dirty="0"/>
              <a:t> </a:t>
            </a:r>
          </a:p>
          <a:p>
            <a:pPr>
              <a:lnSpc>
                <a:spcPct val="90000"/>
              </a:lnSpc>
              <a:spcBef>
                <a:spcPts val="1001"/>
              </a:spcBef>
            </a:pPr>
            <a:r>
              <a:rPr lang="en-GB" sz="2800" b="1" dirty="0" err="1">
                <a:effectLst/>
              </a:rPr>
              <a:t>Redegøre</a:t>
            </a:r>
            <a:r>
              <a:rPr lang="en-GB" sz="2800" dirty="0"/>
              <a:t> </a:t>
            </a:r>
            <a:r>
              <a:rPr lang="en-GB" sz="2800" dirty="0">
                <a:solidFill>
                  <a:schemeClr val="bg2"/>
                </a:solidFill>
              </a:rPr>
              <a:t>for de </a:t>
            </a:r>
            <a:r>
              <a:rPr lang="en-GB" sz="2800" dirty="0" err="1">
                <a:solidFill>
                  <a:schemeClr val="bg2"/>
                </a:solidFill>
              </a:rPr>
              <a:t>til</a:t>
            </a:r>
            <a:r>
              <a:rPr lang="en-GB" sz="2800" dirty="0">
                <a:solidFill>
                  <a:schemeClr val="bg2"/>
                </a:solidFill>
              </a:rPr>
              <a:t> parallel </a:t>
            </a:r>
            <a:r>
              <a:rPr lang="en-GB" sz="2800" dirty="0" err="1">
                <a:solidFill>
                  <a:schemeClr val="bg2"/>
                </a:solidFill>
              </a:rPr>
              <a:t>programmering</a:t>
            </a:r>
            <a:r>
              <a:rPr lang="en-GB" sz="2800" dirty="0">
                <a:solidFill>
                  <a:schemeClr val="bg2"/>
                </a:solidFill>
              </a:rPr>
              <a:t> </a:t>
            </a:r>
            <a:r>
              <a:rPr lang="en-GB" sz="2800" dirty="0" err="1">
                <a:solidFill>
                  <a:schemeClr val="bg2"/>
                </a:solidFill>
              </a:rPr>
              <a:t>hørende</a:t>
            </a:r>
            <a:r>
              <a:rPr lang="en-GB" sz="2800" dirty="0">
                <a:solidFill>
                  <a:schemeClr val="bg2"/>
                </a:solidFill>
              </a:rPr>
              <a:t> </a:t>
            </a:r>
            <a:r>
              <a:rPr lang="en-GB" sz="2800" dirty="0" err="1"/>
              <a:t>synkroniseringsproblematikker</a:t>
            </a:r>
            <a:endParaRPr lang="en-GB" sz="2800" dirty="0"/>
          </a:p>
          <a:p>
            <a:pPr>
              <a:lnSpc>
                <a:spcPct val="90000"/>
              </a:lnSpc>
              <a:spcBef>
                <a:spcPts val="1001"/>
              </a:spcBef>
            </a:pPr>
            <a:r>
              <a:rPr lang="en-GB" sz="2800" b="1" dirty="0" err="1">
                <a:effectLst/>
              </a:rPr>
              <a:t>Anvende</a:t>
            </a:r>
            <a:r>
              <a:rPr lang="en-GB" sz="2800" b="1" dirty="0">
                <a:effectLst/>
              </a:rPr>
              <a:t> </a:t>
            </a:r>
            <a:r>
              <a:rPr lang="en-GB" sz="2800" dirty="0" err="1"/>
              <a:t>netværksværksprotokoller</a:t>
            </a:r>
            <a:r>
              <a:rPr lang="en-GB" sz="2800" dirty="0"/>
              <a:t> </a:t>
            </a:r>
            <a:r>
              <a:rPr lang="en-GB" sz="2800" dirty="0" err="1">
                <a:solidFill>
                  <a:schemeClr val="bg2"/>
                </a:solidFill>
              </a:rPr>
              <a:t>til</a:t>
            </a:r>
            <a:r>
              <a:rPr lang="en-GB" sz="2800" dirty="0">
                <a:solidFill>
                  <a:schemeClr val="bg2"/>
                </a:solidFill>
              </a:rPr>
              <a:t> at </a:t>
            </a:r>
            <a:r>
              <a:rPr lang="en-GB" sz="2800" dirty="0" err="1">
                <a:solidFill>
                  <a:schemeClr val="bg2"/>
                </a:solidFill>
              </a:rPr>
              <a:t>kommunikere</a:t>
            </a:r>
            <a:r>
              <a:rPr lang="en-GB" sz="2800" dirty="0">
                <a:solidFill>
                  <a:schemeClr val="bg2"/>
                </a:solidFill>
              </a:rPr>
              <a:t> </a:t>
            </a:r>
            <a:r>
              <a:rPr lang="en-GB" sz="2800" dirty="0" err="1">
                <a:solidFill>
                  <a:schemeClr val="bg2"/>
                </a:solidFill>
              </a:rPr>
              <a:t>mellem</a:t>
            </a:r>
            <a:r>
              <a:rPr lang="en-GB" sz="2800" dirty="0">
                <a:solidFill>
                  <a:schemeClr val="bg2"/>
                </a:solidFill>
              </a:rPr>
              <a:t> </a:t>
            </a:r>
            <a:r>
              <a:rPr lang="en-GB" sz="2800" dirty="0" err="1">
                <a:solidFill>
                  <a:schemeClr val="bg2"/>
                </a:solidFill>
              </a:rPr>
              <a:t>applikationer</a:t>
            </a:r>
            <a:r>
              <a:rPr lang="en-GB" sz="2800" dirty="0">
                <a:solidFill>
                  <a:schemeClr val="bg2"/>
                </a:solidFill>
              </a:rPr>
              <a:t> </a:t>
            </a:r>
            <a:r>
              <a:rPr lang="en-GB" sz="2800" dirty="0" err="1">
                <a:solidFill>
                  <a:schemeClr val="bg2"/>
                </a:solidFill>
              </a:rPr>
              <a:t>på</a:t>
            </a:r>
            <a:r>
              <a:rPr lang="en-GB" sz="2800" dirty="0">
                <a:solidFill>
                  <a:schemeClr val="bg2"/>
                </a:solidFill>
              </a:rPr>
              <a:t> </a:t>
            </a:r>
            <a:r>
              <a:rPr lang="en-GB" sz="2800" dirty="0" err="1">
                <a:solidFill>
                  <a:schemeClr val="bg2"/>
                </a:solidFill>
              </a:rPr>
              <a:t>forskellige</a:t>
            </a:r>
            <a:r>
              <a:rPr lang="en-GB" sz="2800" dirty="0">
                <a:solidFill>
                  <a:schemeClr val="bg2"/>
                </a:solidFill>
              </a:rPr>
              <a:t> </a:t>
            </a:r>
            <a:r>
              <a:rPr lang="en-GB" sz="2800" dirty="0" err="1">
                <a:solidFill>
                  <a:schemeClr val="bg2"/>
                </a:solidFill>
              </a:rPr>
              <a:t>enheder</a:t>
            </a:r>
            <a:endParaRPr lang="en-GB" sz="2800" dirty="0">
              <a:solidFill>
                <a:schemeClr val="bg2"/>
              </a:solidFill>
            </a:endParaRPr>
          </a:p>
          <a:p>
            <a:pPr>
              <a:lnSpc>
                <a:spcPct val="90000"/>
              </a:lnSpc>
              <a:spcBef>
                <a:spcPts val="1001"/>
              </a:spcBef>
            </a:pPr>
            <a:r>
              <a:rPr lang="en-GB" sz="2800" b="1" dirty="0" err="1">
                <a:effectLst/>
              </a:rPr>
              <a:t>Redegøre</a:t>
            </a:r>
            <a:r>
              <a:rPr lang="en-GB" sz="2800" b="1" dirty="0">
                <a:effectLst/>
              </a:rPr>
              <a:t> </a:t>
            </a:r>
            <a:r>
              <a:rPr lang="en-GB" sz="2800" dirty="0">
                <a:solidFill>
                  <a:schemeClr val="bg2"/>
                </a:solidFill>
              </a:rPr>
              <a:t>for </a:t>
            </a:r>
            <a:r>
              <a:rPr lang="en-GB" sz="2800" dirty="0" err="1">
                <a:solidFill>
                  <a:schemeClr val="bg2"/>
                </a:solidFill>
              </a:rPr>
              <a:t>valg</a:t>
            </a:r>
            <a:r>
              <a:rPr lang="en-GB" sz="2800" dirty="0">
                <a:solidFill>
                  <a:schemeClr val="bg2"/>
                </a:solidFill>
              </a:rPr>
              <a:t> </a:t>
            </a:r>
            <a:r>
              <a:rPr lang="en-GB" sz="2800" dirty="0" err="1">
                <a:solidFill>
                  <a:schemeClr val="bg2"/>
                </a:solidFill>
              </a:rPr>
              <a:t>af</a:t>
            </a:r>
            <a:r>
              <a:rPr lang="en-GB" sz="2800" dirty="0">
                <a:solidFill>
                  <a:schemeClr val="bg2"/>
                </a:solidFill>
              </a:rPr>
              <a:t> </a:t>
            </a:r>
            <a:r>
              <a:rPr lang="en-GB" sz="2800" dirty="0" err="1"/>
              <a:t>netværksprotokol</a:t>
            </a:r>
            <a:endParaRPr lang="en-GB" sz="2800" dirty="0"/>
          </a:p>
          <a:p>
            <a:pPr>
              <a:lnSpc>
                <a:spcPct val="90000"/>
              </a:lnSpc>
              <a:spcBef>
                <a:spcPts val="1001"/>
              </a:spcBef>
            </a:pPr>
            <a:r>
              <a:rPr lang="en-GB" sz="2800" b="1" dirty="0">
                <a:effectLst/>
              </a:rPr>
              <a:t>…</a:t>
            </a:r>
            <a:endParaRPr lang="da-DK" sz="2800" b="0" strike="noStrike" spc="-1" dirty="0">
              <a:solidFill>
                <a:srgbClr val="000000"/>
              </a:solidFill>
              <a:latin typeface="Gill Sans MT"/>
            </a:endParaRPr>
          </a:p>
        </p:txBody>
      </p:sp>
    </p:spTree>
    <p:extLst>
      <p:ext uri="{BB962C8B-B14F-4D97-AF65-F5344CB8AC3E}">
        <p14:creationId xmlns:p14="http://schemas.microsoft.com/office/powerpoint/2010/main" val="29563869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 name="TextShape 1"/>
          <p:cNvSpPr txBox="1"/>
          <p:nvPr/>
        </p:nvSpPr>
        <p:spPr>
          <a:xfrm>
            <a:off x="838080" y="365040"/>
            <a:ext cx="10515240" cy="739800"/>
          </a:xfrm>
          <a:prstGeom prst="rect">
            <a:avLst/>
          </a:prstGeom>
          <a:noFill/>
          <a:ln>
            <a:noFill/>
          </a:ln>
        </p:spPr>
        <p:txBody>
          <a:bodyPr anchor="ctr">
            <a:noAutofit/>
          </a:bodyPr>
          <a:lstStyle/>
          <a:p>
            <a:pPr>
              <a:lnSpc>
                <a:spcPct val="90000"/>
              </a:lnSpc>
            </a:pPr>
            <a:r>
              <a:rPr lang="da-DK" sz="4400" b="0" strike="noStrike" spc="-1">
                <a:solidFill>
                  <a:srgbClr val="000000"/>
                </a:solidFill>
                <a:latin typeface="Gill Sans MT"/>
              </a:rPr>
              <a:t>Motivation</a:t>
            </a:r>
            <a:endParaRPr lang="da-DK" sz="4400" b="0" strike="noStrike" spc="-1">
              <a:solidFill>
                <a:srgbClr val="000000"/>
              </a:solidFill>
              <a:latin typeface="Calibri"/>
            </a:endParaRPr>
          </a:p>
        </p:txBody>
      </p:sp>
      <p:sp>
        <p:nvSpPr>
          <p:cNvPr id="197" name="TextShape 2"/>
          <p:cNvSpPr txBox="1"/>
          <p:nvPr/>
        </p:nvSpPr>
        <p:spPr>
          <a:xfrm>
            <a:off x="838080" y="1311840"/>
            <a:ext cx="10515240" cy="4864680"/>
          </a:xfrm>
          <a:prstGeom prst="rect">
            <a:avLst/>
          </a:prstGeom>
          <a:noFill/>
          <a:ln>
            <a:noFill/>
          </a:ln>
        </p:spPr>
        <p:txBody>
          <a:bodyPr>
            <a:noAutofit/>
          </a:bodyPr>
          <a:lstStyle/>
          <a:p>
            <a:pPr>
              <a:lnSpc>
                <a:spcPct val="90000"/>
              </a:lnSpc>
              <a:spcBef>
                <a:spcPts val="1001"/>
              </a:spcBef>
            </a:pPr>
            <a:r>
              <a:rPr lang="da-DK" sz="2800" b="0" strike="noStrike" spc="-1" dirty="0">
                <a:solidFill>
                  <a:srgbClr val="000000"/>
                </a:solidFill>
                <a:latin typeface="Georgia" panose="02040502050405020303" pitchFamily="18" charset="0"/>
              </a:rPr>
              <a:t>Der stilles store kvalitetskrav til de IT systemer der anvendes indenfor sundhedsområdet. Derfor er det vigtigt at kende de parametre hvorpå kvalitet af et IT system kan måles og hvilke redskaber udvikleren kan anvende for at opnå den ønskede kvalitet.</a:t>
            </a:r>
          </a:p>
          <a:p>
            <a:pPr>
              <a:lnSpc>
                <a:spcPct val="90000"/>
              </a:lnSpc>
              <a:spcBef>
                <a:spcPts val="1001"/>
              </a:spcBef>
            </a:pPr>
            <a:endParaRPr lang="da-DK" sz="2800" b="0" strike="noStrike" spc="-1" dirty="0">
              <a:solidFill>
                <a:srgbClr val="000000"/>
              </a:solidFill>
              <a:latin typeface="Georgia" panose="02040502050405020303" pitchFamily="18" charset="0"/>
            </a:endParaRPr>
          </a:p>
          <a:p>
            <a:pPr>
              <a:lnSpc>
                <a:spcPct val="90000"/>
              </a:lnSpc>
              <a:spcBef>
                <a:spcPts val="1001"/>
              </a:spcBef>
            </a:pPr>
            <a:r>
              <a:rPr lang="da-DK" sz="2800" b="0" strike="noStrike" spc="-1" dirty="0">
                <a:solidFill>
                  <a:srgbClr val="000000"/>
                </a:solidFill>
                <a:latin typeface="Georgia" panose="02040502050405020303" pitchFamily="18" charset="0"/>
              </a:rPr>
              <a:t>ST3ITS3 er et videregående programmeringskursus, hvor den studerende </a:t>
            </a:r>
            <a:r>
              <a:rPr lang="da-DK" sz="2800" b="0" u="sng" strike="noStrike" spc="-1" dirty="0">
                <a:solidFill>
                  <a:srgbClr val="000000"/>
                </a:solidFill>
                <a:latin typeface="Georgia" panose="02040502050405020303" pitchFamily="18" charset="0"/>
              </a:rPr>
              <a:t>lærer at fastlægge et design</a:t>
            </a:r>
            <a:r>
              <a:rPr lang="da-DK" sz="2800" b="0" strike="noStrike" spc="-1" dirty="0">
                <a:solidFill>
                  <a:srgbClr val="000000"/>
                </a:solidFill>
                <a:latin typeface="Georgia" panose="02040502050405020303" pitchFamily="18" charset="0"/>
              </a:rPr>
              <a:t>, </a:t>
            </a:r>
            <a:r>
              <a:rPr lang="da-DK" sz="2800" b="0" u="sng" strike="noStrike" spc="-1" dirty="0">
                <a:solidFill>
                  <a:srgbClr val="000000"/>
                </a:solidFill>
                <a:latin typeface="Georgia" panose="02040502050405020303" pitchFamily="18" charset="0"/>
              </a:rPr>
              <a:t>håndtere samtidighed</a:t>
            </a:r>
            <a:r>
              <a:rPr lang="da-DK" sz="2800" b="0" strike="noStrike" spc="-1" dirty="0">
                <a:solidFill>
                  <a:srgbClr val="000000"/>
                </a:solidFill>
                <a:latin typeface="Georgia" panose="02040502050405020303" pitchFamily="18" charset="0"/>
              </a:rPr>
              <a:t>, samt </a:t>
            </a:r>
            <a:r>
              <a:rPr lang="da-DK" sz="2800" b="0" u="sng" strike="noStrike" spc="-1" dirty="0">
                <a:solidFill>
                  <a:srgbClr val="000000"/>
                </a:solidFill>
                <a:latin typeface="Georgia" panose="02040502050405020303" pitchFamily="18" charset="0"/>
              </a:rPr>
              <a:t>konfigurering af enkelte komponenter</a:t>
            </a:r>
            <a:r>
              <a:rPr lang="da-DK" sz="2800" b="0" strike="noStrike" spc="-1" dirty="0">
                <a:solidFill>
                  <a:srgbClr val="000000"/>
                </a:solidFill>
                <a:latin typeface="Georgia" panose="02040502050405020303" pitchFamily="18" charset="0"/>
              </a:rPr>
              <a:t> i applikationen, på en </a:t>
            </a:r>
            <a:r>
              <a:rPr lang="da-DK" sz="2800" b="0" u="sng" strike="noStrike" spc="-1" dirty="0">
                <a:solidFill>
                  <a:srgbClr val="000000"/>
                </a:solidFill>
                <a:latin typeface="Georgia" panose="02040502050405020303" pitchFamily="18" charset="0"/>
              </a:rPr>
              <a:t>systematisk og organiseret</a:t>
            </a:r>
            <a:r>
              <a:rPr lang="da-DK" sz="2800" b="0" strike="noStrike" spc="-1" dirty="0">
                <a:solidFill>
                  <a:srgbClr val="000000"/>
                </a:solidFill>
                <a:latin typeface="Georgia" panose="02040502050405020303" pitchFamily="18" charset="0"/>
              </a:rPr>
              <a:t> måde, så systemets </a:t>
            </a:r>
            <a:r>
              <a:rPr lang="da-DK" sz="2800" b="0" u="sng" strike="noStrike" spc="-1" dirty="0">
                <a:solidFill>
                  <a:srgbClr val="000000"/>
                </a:solidFill>
                <a:latin typeface="Georgia" panose="02040502050405020303" pitchFamily="18" charset="0"/>
              </a:rPr>
              <a:t>kvalitet sikres</a:t>
            </a:r>
            <a:r>
              <a:rPr lang="da-DK" sz="2800" b="0" strike="noStrike" spc="-1" dirty="0">
                <a:solidFill>
                  <a:srgbClr val="000000"/>
                </a:solidFill>
                <a:latin typeface="Georgia" panose="02040502050405020303" pitchFamily="18" charset="0"/>
              </a:rPr>
              <a:t>. </a:t>
            </a:r>
            <a:r>
              <a:rPr lang="en-GB" sz="2800" b="0" i="0" dirty="0">
                <a:solidFill>
                  <a:srgbClr val="0A0A0A"/>
                </a:solidFill>
                <a:effectLst/>
                <a:latin typeface="Georgia" panose="02040502050405020303" pitchFamily="18" charset="0"/>
              </a:rPr>
              <a:t>Den </a:t>
            </a:r>
            <a:r>
              <a:rPr lang="en-GB" sz="2800" b="0" i="0" dirty="0" err="1">
                <a:solidFill>
                  <a:srgbClr val="0A0A0A"/>
                </a:solidFill>
                <a:effectLst/>
                <a:latin typeface="Georgia" panose="02040502050405020303" pitchFamily="18" charset="0"/>
              </a:rPr>
              <a:t>studerende</a:t>
            </a:r>
            <a:r>
              <a:rPr lang="en-GB" sz="2800" b="0" i="0" dirty="0">
                <a:solidFill>
                  <a:srgbClr val="0A0A0A"/>
                </a:solidFill>
                <a:effectLst/>
                <a:latin typeface="Georgia" panose="02040502050405020303" pitchFamily="18" charset="0"/>
              </a:rPr>
              <a:t> </a:t>
            </a:r>
            <a:r>
              <a:rPr lang="en-GB" sz="2800" b="0" i="0" dirty="0" err="1">
                <a:solidFill>
                  <a:srgbClr val="0A0A0A"/>
                </a:solidFill>
                <a:effectLst/>
                <a:latin typeface="Georgia" panose="02040502050405020303" pitchFamily="18" charset="0"/>
              </a:rPr>
              <a:t>lærer</a:t>
            </a:r>
            <a:r>
              <a:rPr lang="en-GB" sz="2800" b="0" i="0" dirty="0">
                <a:solidFill>
                  <a:srgbClr val="0A0A0A"/>
                </a:solidFill>
                <a:effectLst/>
                <a:latin typeface="Georgia" panose="02040502050405020303" pitchFamily="18" charset="0"/>
              </a:rPr>
              <a:t> </a:t>
            </a:r>
            <a:r>
              <a:rPr lang="en-GB" sz="2800" b="0" i="0" dirty="0" err="1">
                <a:solidFill>
                  <a:srgbClr val="0A0A0A"/>
                </a:solidFill>
                <a:effectLst/>
                <a:latin typeface="Georgia" panose="02040502050405020303" pitchFamily="18" charset="0"/>
              </a:rPr>
              <a:t>også</a:t>
            </a:r>
            <a:r>
              <a:rPr lang="en-GB" sz="2800" b="0" i="0" dirty="0">
                <a:solidFill>
                  <a:srgbClr val="0A0A0A"/>
                </a:solidFill>
                <a:effectLst/>
                <a:latin typeface="Georgia" panose="02040502050405020303" pitchFamily="18" charset="0"/>
              </a:rPr>
              <a:t> </a:t>
            </a:r>
            <a:r>
              <a:rPr lang="en-GB" sz="2800" b="0" i="0" dirty="0" err="1">
                <a:solidFill>
                  <a:srgbClr val="0A0A0A"/>
                </a:solidFill>
                <a:effectLst/>
                <a:latin typeface="Georgia" panose="02040502050405020303" pitchFamily="18" charset="0"/>
              </a:rPr>
              <a:t>grundlæggende</a:t>
            </a:r>
            <a:r>
              <a:rPr lang="en-GB" sz="2800" b="0" i="0" dirty="0">
                <a:solidFill>
                  <a:srgbClr val="0A0A0A"/>
                </a:solidFill>
                <a:effectLst/>
                <a:latin typeface="Georgia" panose="02040502050405020303" pitchFamily="18" charset="0"/>
              </a:rPr>
              <a:t> </a:t>
            </a:r>
            <a:r>
              <a:rPr lang="en-GB" sz="2800" b="0" i="0" u="sng" dirty="0" err="1">
                <a:solidFill>
                  <a:srgbClr val="0A0A0A"/>
                </a:solidFill>
                <a:effectLst/>
                <a:latin typeface="Georgia" panose="02040502050405020303" pitchFamily="18" charset="0"/>
              </a:rPr>
              <a:t>netværkskommunikation</a:t>
            </a:r>
            <a:r>
              <a:rPr lang="en-GB" sz="2800" b="0" i="0" dirty="0">
                <a:solidFill>
                  <a:srgbClr val="0A0A0A"/>
                </a:solidFill>
                <a:effectLst/>
                <a:latin typeface="Georgia" panose="02040502050405020303" pitchFamily="18" charset="0"/>
              </a:rPr>
              <a:t>. </a:t>
            </a:r>
            <a:br>
              <a:rPr lang="en-GB" sz="2800" dirty="0"/>
            </a:br>
            <a:endParaRPr lang="da-DK" sz="2800" b="0" strike="noStrike" spc="-1" dirty="0">
              <a:solidFill>
                <a:srgbClr val="000000"/>
              </a:solidFill>
              <a:latin typeface="Gill Sans MT"/>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 name="TextShape 1"/>
          <p:cNvSpPr txBox="1"/>
          <p:nvPr/>
        </p:nvSpPr>
        <p:spPr>
          <a:xfrm>
            <a:off x="838080" y="365040"/>
            <a:ext cx="10515240" cy="739800"/>
          </a:xfrm>
          <a:prstGeom prst="rect">
            <a:avLst/>
          </a:prstGeom>
          <a:noFill/>
          <a:ln>
            <a:noFill/>
          </a:ln>
        </p:spPr>
        <p:txBody>
          <a:bodyPr anchor="ctr">
            <a:noAutofit/>
          </a:bodyPr>
          <a:lstStyle/>
          <a:p>
            <a:pPr>
              <a:lnSpc>
                <a:spcPct val="90000"/>
              </a:lnSpc>
            </a:pPr>
            <a:r>
              <a:rPr lang="da-DK" sz="4400" b="0" strike="noStrike" spc="-1" dirty="0">
                <a:solidFill>
                  <a:srgbClr val="000000"/>
                </a:solidFill>
                <a:latin typeface="Gill Sans MT"/>
              </a:rPr>
              <a:t>Lektionsplan</a:t>
            </a:r>
            <a:endParaRPr lang="da-DK" sz="4400" b="0" strike="noStrike" spc="-1" dirty="0">
              <a:solidFill>
                <a:srgbClr val="000000"/>
              </a:solidFill>
              <a:latin typeface="Calibri"/>
            </a:endParaRPr>
          </a:p>
        </p:txBody>
      </p:sp>
      <p:pic>
        <p:nvPicPr>
          <p:cNvPr id="4" name="Picture 3">
            <a:extLst>
              <a:ext uri="{FF2B5EF4-FFF2-40B4-BE49-F238E27FC236}">
                <a16:creationId xmlns:a16="http://schemas.microsoft.com/office/drawing/2014/main" id="{DD213D3E-ACE5-FA25-4888-074EF9E8C3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10808" y="277313"/>
            <a:ext cx="7772400" cy="6215647"/>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TextShape 1"/>
          <p:cNvSpPr txBox="1"/>
          <p:nvPr/>
        </p:nvSpPr>
        <p:spPr>
          <a:xfrm>
            <a:off x="838080" y="365040"/>
            <a:ext cx="10515240" cy="739800"/>
          </a:xfrm>
          <a:prstGeom prst="rect">
            <a:avLst/>
          </a:prstGeom>
          <a:noFill/>
          <a:ln>
            <a:noFill/>
          </a:ln>
        </p:spPr>
        <p:txBody>
          <a:bodyPr anchor="ctr">
            <a:noAutofit/>
          </a:bodyPr>
          <a:lstStyle/>
          <a:p>
            <a:r>
              <a:rPr lang="en-US" sz="4400" b="0" strike="noStrike" spc="-1" dirty="0" err="1">
                <a:solidFill>
                  <a:srgbClr val="000000"/>
                </a:solidFill>
                <a:latin typeface="Gill Sans MT" panose="020B0502020104020203" pitchFamily="34" charset="0"/>
              </a:rPr>
              <a:t>Kursusform</a:t>
            </a:r>
            <a:endParaRPr lang="da-DK" sz="4400" b="0" strike="noStrike" spc="-1" dirty="0">
              <a:solidFill>
                <a:srgbClr val="000000"/>
              </a:solidFill>
              <a:latin typeface="Gill Sans MT" panose="020B0502020104020203" pitchFamily="34" charset="0"/>
            </a:endParaRPr>
          </a:p>
        </p:txBody>
      </p:sp>
      <p:sp>
        <p:nvSpPr>
          <p:cNvPr id="187" name="TextShape 2"/>
          <p:cNvSpPr txBox="1"/>
          <p:nvPr/>
        </p:nvSpPr>
        <p:spPr>
          <a:xfrm>
            <a:off x="838080" y="1311840"/>
            <a:ext cx="10515240" cy="4864680"/>
          </a:xfrm>
          <a:prstGeom prst="rect">
            <a:avLst/>
          </a:prstGeom>
          <a:noFill/>
          <a:ln>
            <a:noFill/>
          </a:ln>
        </p:spPr>
        <p:txBody>
          <a:bodyPr>
            <a:normAutofit fontScale="86000" lnSpcReduction="20000"/>
          </a:bodyPr>
          <a:lstStyle/>
          <a:p>
            <a:pPr>
              <a:lnSpc>
                <a:spcPct val="90000"/>
              </a:lnSpc>
              <a:spcBef>
                <a:spcPts val="1001"/>
              </a:spcBef>
            </a:pPr>
            <a:r>
              <a:rPr lang="da-DK" sz="2800" b="0" strike="noStrike" spc="-1" dirty="0">
                <a:solidFill>
                  <a:srgbClr val="000000"/>
                </a:solidFill>
                <a:latin typeface="Gill Sans MT"/>
              </a:rPr>
              <a:t>Forelæsning og mange opgaver.</a:t>
            </a:r>
          </a:p>
          <a:p>
            <a:pPr marL="457200">
              <a:lnSpc>
                <a:spcPct val="90000"/>
              </a:lnSpc>
              <a:spcBef>
                <a:spcPts val="499"/>
              </a:spcBef>
            </a:pPr>
            <a:r>
              <a:rPr lang="da-DK" sz="2400" b="0" strike="noStrike" spc="-1" dirty="0">
                <a:solidFill>
                  <a:srgbClr val="000000"/>
                </a:solidFill>
                <a:latin typeface="Gill Sans MT"/>
              </a:rPr>
              <a:t>Slides</a:t>
            </a:r>
          </a:p>
          <a:p>
            <a:pPr marL="457200">
              <a:lnSpc>
                <a:spcPct val="90000"/>
              </a:lnSpc>
              <a:spcBef>
                <a:spcPts val="499"/>
              </a:spcBef>
            </a:pPr>
            <a:r>
              <a:rPr lang="da-DK" sz="2400" b="0" strike="noStrike" spc="-1" dirty="0">
                <a:solidFill>
                  <a:srgbClr val="000000"/>
                </a:solidFill>
                <a:latin typeface="Gill Sans MT"/>
              </a:rPr>
              <a:t>Stunt-kode</a:t>
            </a:r>
          </a:p>
          <a:p>
            <a:pPr marL="457200">
              <a:lnSpc>
                <a:spcPct val="90000"/>
              </a:lnSpc>
              <a:spcBef>
                <a:spcPts val="499"/>
              </a:spcBef>
            </a:pPr>
            <a:r>
              <a:rPr lang="da-DK" sz="2400" b="0" strike="noStrike" spc="-1" dirty="0">
                <a:solidFill>
                  <a:srgbClr val="000000"/>
                </a:solidFill>
                <a:latin typeface="Gill Sans MT"/>
              </a:rPr>
              <a:t>Tavle</a:t>
            </a:r>
          </a:p>
          <a:p>
            <a:pPr>
              <a:lnSpc>
                <a:spcPct val="90000"/>
              </a:lnSpc>
              <a:spcBef>
                <a:spcPts val="1001"/>
              </a:spcBef>
            </a:pPr>
            <a:r>
              <a:rPr lang="da-DK" sz="2800" b="0" strike="noStrike" spc="-1" dirty="0">
                <a:solidFill>
                  <a:srgbClr val="000000"/>
                </a:solidFill>
                <a:latin typeface="Gill Sans MT"/>
              </a:rPr>
              <a:t>Vi vil gerne have mange spørgsmål og diskussioner.</a:t>
            </a:r>
          </a:p>
          <a:p>
            <a:pPr marL="457200">
              <a:lnSpc>
                <a:spcPct val="90000"/>
              </a:lnSpc>
              <a:spcBef>
                <a:spcPts val="499"/>
              </a:spcBef>
            </a:pPr>
            <a:r>
              <a:rPr lang="da-DK" sz="2400" b="0" strike="noStrike" spc="-1" dirty="0">
                <a:solidFill>
                  <a:srgbClr val="000000"/>
                </a:solidFill>
                <a:latin typeface="Gill Sans MT"/>
              </a:rPr>
              <a:t>Der er ikke et facit i design og softwareudvikling!</a:t>
            </a:r>
          </a:p>
          <a:p>
            <a:pPr>
              <a:lnSpc>
                <a:spcPct val="90000"/>
              </a:lnSpc>
              <a:spcBef>
                <a:spcPts val="1001"/>
              </a:spcBef>
            </a:pPr>
            <a:endParaRPr lang="da-DK" sz="2400" b="0" strike="noStrike" spc="-1" dirty="0">
              <a:solidFill>
                <a:srgbClr val="000000"/>
              </a:solidFill>
              <a:latin typeface="Gill Sans MT"/>
            </a:endParaRPr>
          </a:p>
          <a:p>
            <a:pPr>
              <a:lnSpc>
                <a:spcPct val="90000"/>
              </a:lnSpc>
              <a:spcBef>
                <a:spcPts val="1001"/>
              </a:spcBef>
            </a:pPr>
            <a:r>
              <a:rPr lang="da-DK" sz="2800" b="0" strike="noStrike" spc="-1" dirty="0">
                <a:solidFill>
                  <a:srgbClr val="000000"/>
                </a:solidFill>
                <a:latin typeface="Gill Sans MT"/>
              </a:rPr>
              <a:t>Læsestof</a:t>
            </a:r>
          </a:p>
          <a:p>
            <a:pPr marL="457200">
              <a:lnSpc>
                <a:spcPct val="90000"/>
              </a:lnSpc>
              <a:spcBef>
                <a:spcPts val="499"/>
              </a:spcBef>
            </a:pPr>
            <a:r>
              <a:rPr lang="da-DK" sz="2400" b="0" strike="noStrike" spc="-1" dirty="0">
                <a:solidFill>
                  <a:srgbClr val="000000"/>
                </a:solidFill>
                <a:latin typeface="Gill Sans MT"/>
              </a:rPr>
              <a:t>Bøger</a:t>
            </a:r>
          </a:p>
          <a:p>
            <a:pPr marL="457200">
              <a:lnSpc>
                <a:spcPct val="90000"/>
              </a:lnSpc>
              <a:spcBef>
                <a:spcPts val="499"/>
              </a:spcBef>
            </a:pPr>
            <a:r>
              <a:rPr lang="da-DK" sz="2400" b="0" strike="noStrike" spc="-1" dirty="0">
                <a:solidFill>
                  <a:srgbClr val="000000"/>
                </a:solidFill>
                <a:latin typeface="Gill Sans MT"/>
              </a:rPr>
              <a:t>Web-materiale</a:t>
            </a:r>
          </a:p>
          <a:p>
            <a:pPr marL="457200">
              <a:lnSpc>
                <a:spcPct val="90000"/>
              </a:lnSpc>
              <a:spcBef>
                <a:spcPts val="499"/>
              </a:spcBef>
            </a:pPr>
            <a:r>
              <a:rPr lang="da-DK" sz="2400" b="0" strike="noStrike" spc="-1" dirty="0">
                <a:solidFill>
                  <a:srgbClr val="000000"/>
                </a:solidFill>
                <a:latin typeface="Gill Sans MT"/>
              </a:rPr>
              <a:t>Noter, som kan findes på </a:t>
            </a:r>
            <a:r>
              <a:rPr lang="da-DK" sz="2400" b="0" strike="noStrike" spc="-1" dirty="0" err="1">
                <a:solidFill>
                  <a:srgbClr val="000000"/>
                </a:solidFill>
                <a:latin typeface="Gill Sans MT"/>
              </a:rPr>
              <a:t>Brightspace</a:t>
            </a:r>
            <a:endParaRPr lang="da-DK" sz="2400" b="0" strike="noStrike" spc="-1" dirty="0">
              <a:solidFill>
                <a:srgbClr val="000000"/>
              </a:solidFill>
              <a:latin typeface="Gill Sans MT"/>
            </a:endParaRPr>
          </a:p>
          <a:p>
            <a:pPr>
              <a:lnSpc>
                <a:spcPct val="90000"/>
              </a:lnSpc>
              <a:spcBef>
                <a:spcPts val="1001"/>
              </a:spcBef>
            </a:pPr>
            <a:endParaRPr lang="da-DK" sz="2400" b="0" strike="noStrike" spc="-1" dirty="0">
              <a:solidFill>
                <a:srgbClr val="000000"/>
              </a:solidFill>
              <a:latin typeface="Gill Sans MT"/>
            </a:endParaRPr>
          </a:p>
          <a:p>
            <a:pPr>
              <a:lnSpc>
                <a:spcPct val="90000"/>
              </a:lnSpc>
              <a:spcBef>
                <a:spcPts val="1001"/>
              </a:spcBef>
            </a:pPr>
            <a:r>
              <a:rPr lang="da-DK" sz="2800" b="0" strike="noStrike" spc="-1" dirty="0">
                <a:solidFill>
                  <a:srgbClr val="000000"/>
                </a:solidFill>
                <a:latin typeface="Gill Sans MT"/>
              </a:rPr>
              <a:t>Kode-eksempler i C# til Head First Design Patterns:</a:t>
            </a:r>
          </a:p>
          <a:p>
            <a:pPr>
              <a:lnSpc>
                <a:spcPct val="90000"/>
              </a:lnSpc>
              <a:spcBef>
                <a:spcPts val="1001"/>
              </a:spcBef>
            </a:pPr>
            <a:r>
              <a:rPr lang="da-DK" sz="2800" b="0" strike="noStrike" spc="-1" dirty="0">
                <a:solidFill>
                  <a:srgbClr val="000000"/>
                </a:solidFill>
                <a:latin typeface="Gill Sans MT"/>
              </a:rPr>
              <a:t>Kan findes her: </a:t>
            </a:r>
            <a:r>
              <a:rPr lang="da-DK" sz="2800" b="0" strike="noStrike" spc="-1" dirty="0">
                <a:solidFill>
                  <a:srgbClr val="000000"/>
                </a:solidFill>
                <a:latin typeface="Gill Sans MT"/>
                <a:hlinkClick r:id="rId3"/>
              </a:rPr>
              <a:t>https://github.com/jkhines/hfpatternsincsharp</a:t>
            </a:r>
            <a:r>
              <a:rPr lang="da-DK" sz="2800" b="0" strike="noStrike" spc="-1" dirty="0">
                <a:solidFill>
                  <a:srgbClr val="000000"/>
                </a:solidFill>
                <a:latin typeface="Gill Sans MT"/>
              </a:rPr>
              <a:t> men ligger også på </a:t>
            </a:r>
            <a:r>
              <a:rPr lang="da-DK" sz="2800" b="0" strike="noStrike" spc="-1" dirty="0" err="1">
                <a:solidFill>
                  <a:srgbClr val="000000"/>
                </a:solidFill>
                <a:latin typeface="Gill Sans MT"/>
              </a:rPr>
              <a:t>Brightspace</a:t>
            </a:r>
            <a:r>
              <a:rPr lang="da-DK" sz="2800" b="0" strike="noStrike" spc="-1" dirty="0">
                <a:solidFill>
                  <a:srgbClr val="000000"/>
                </a:solidFill>
                <a:latin typeface="Gill Sans MT"/>
              </a:rPr>
              <a:t>.</a:t>
            </a:r>
          </a:p>
          <a:p>
            <a:pPr>
              <a:lnSpc>
                <a:spcPct val="90000"/>
              </a:lnSpc>
              <a:spcBef>
                <a:spcPts val="1001"/>
              </a:spcBef>
            </a:pPr>
            <a:endParaRPr lang="da-DK" sz="2800" b="0" strike="noStrike" spc="-1" dirty="0">
              <a:solidFill>
                <a:srgbClr val="000000"/>
              </a:solidFill>
              <a:latin typeface="Gill Sans MT"/>
            </a:endParaRPr>
          </a:p>
        </p:txBody>
      </p:sp>
      <p:pic>
        <p:nvPicPr>
          <p:cNvPr id="189" name="Picture 4"/>
          <p:cNvPicPr/>
          <p:nvPr/>
        </p:nvPicPr>
        <p:blipFill>
          <a:blip r:embed="rId4"/>
          <a:stretch/>
        </p:blipFill>
        <p:spPr>
          <a:xfrm>
            <a:off x="9579240" y="2440800"/>
            <a:ext cx="2333880" cy="2702160"/>
          </a:xfrm>
          <a:prstGeom prst="rect">
            <a:avLst/>
          </a:prstGeom>
          <a:ln>
            <a:noFill/>
          </a:ln>
        </p:spPr>
      </p:pic>
    </p:spTree>
    <p:extLst>
      <p:ext uri="{BB962C8B-B14F-4D97-AF65-F5344CB8AC3E}">
        <p14:creationId xmlns:p14="http://schemas.microsoft.com/office/powerpoint/2010/main" val="19464281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 name="TextShape 1"/>
          <p:cNvSpPr txBox="1"/>
          <p:nvPr/>
        </p:nvSpPr>
        <p:spPr>
          <a:xfrm>
            <a:off x="838080" y="365040"/>
            <a:ext cx="10515240" cy="739800"/>
          </a:xfrm>
          <a:prstGeom prst="rect">
            <a:avLst/>
          </a:prstGeom>
          <a:noFill/>
          <a:ln>
            <a:noFill/>
          </a:ln>
        </p:spPr>
        <p:txBody>
          <a:bodyPr anchor="ctr">
            <a:noAutofit/>
          </a:bodyPr>
          <a:lstStyle/>
          <a:p>
            <a:pPr>
              <a:lnSpc>
                <a:spcPct val="90000"/>
              </a:lnSpc>
            </a:pPr>
            <a:r>
              <a:rPr lang="da-DK" sz="4400" b="0" strike="noStrike" spc="-1">
                <a:solidFill>
                  <a:srgbClr val="000000"/>
                </a:solidFill>
                <a:latin typeface="Gill Sans MT"/>
              </a:rPr>
              <a:t>Eksamen</a:t>
            </a:r>
            <a:endParaRPr lang="da-DK" sz="4400" b="0" strike="noStrike" spc="-1">
              <a:solidFill>
                <a:srgbClr val="000000"/>
              </a:solidFill>
              <a:latin typeface="Calibri"/>
            </a:endParaRPr>
          </a:p>
        </p:txBody>
      </p:sp>
      <p:sp>
        <p:nvSpPr>
          <p:cNvPr id="201" name="TextShape 2"/>
          <p:cNvSpPr txBox="1"/>
          <p:nvPr/>
        </p:nvSpPr>
        <p:spPr>
          <a:xfrm>
            <a:off x="838080" y="1311840"/>
            <a:ext cx="10515240" cy="4864680"/>
          </a:xfrm>
          <a:prstGeom prst="rect">
            <a:avLst/>
          </a:prstGeom>
          <a:noFill/>
          <a:ln>
            <a:noFill/>
          </a:ln>
        </p:spPr>
        <p:txBody>
          <a:bodyPr>
            <a:noAutofit/>
          </a:bodyPr>
          <a:lstStyle/>
          <a:p>
            <a:endParaRPr lang="da-DK" sz="2800" b="0" strike="noStrike" spc="-1">
              <a:solidFill>
                <a:srgbClr val="000000"/>
              </a:solidFill>
              <a:latin typeface="Gill Sans MT"/>
            </a:endParaRPr>
          </a:p>
        </p:txBody>
      </p:sp>
      <p:pic>
        <p:nvPicPr>
          <p:cNvPr id="2" name="Picture 1"/>
          <p:cNvPicPr>
            <a:picLocks noChangeAspect="1"/>
          </p:cNvPicPr>
          <p:nvPr/>
        </p:nvPicPr>
        <p:blipFill>
          <a:blip r:embed="rId3"/>
          <a:stretch>
            <a:fillRect/>
          </a:stretch>
        </p:blipFill>
        <p:spPr>
          <a:xfrm>
            <a:off x="3645640" y="1104840"/>
            <a:ext cx="5092681" cy="507168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 name="TextShape 1"/>
          <p:cNvSpPr txBox="1"/>
          <p:nvPr/>
        </p:nvSpPr>
        <p:spPr>
          <a:xfrm>
            <a:off x="838080" y="365040"/>
            <a:ext cx="10515240" cy="739800"/>
          </a:xfrm>
          <a:prstGeom prst="rect">
            <a:avLst/>
          </a:prstGeom>
          <a:noFill/>
          <a:ln>
            <a:noFill/>
          </a:ln>
        </p:spPr>
        <p:txBody>
          <a:bodyPr anchor="ctr">
            <a:noAutofit/>
          </a:bodyPr>
          <a:lstStyle/>
          <a:p>
            <a:pPr>
              <a:lnSpc>
                <a:spcPct val="90000"/>
              </a:lnSpc>
            </a:pPr>
            <a:r>
              <a:rPr lang="da-DK" sz="4400" b="0" strike="noStrike" spc="-1">
                <a:solidFill>
                  <a:srgbClr val="000000"/>
                </a:solidFill>
                <a:latin typeface="Gill Sans MT"/>
              </a:rPr>
              <a:t>Agenda</a:t>
            </a:r>
            <a:endParaRPr lang="da-DK" sz="4400" b="0" strike="noStrike" spc="-1">
              <a:solidFill>
                <a:srgbClr val="000000"/>
              </a:solidFill>
              <a:latin typeface="Calibri"/>
            </a:endParaRPr>
          </a:p>
        </p:txBody>
      </p:sp>
      <p:sp>
        <p:nvSpPr>
          <p:cNvPr id="181" name="TextShape 2"/>
          <p:cNvSpPr txBox="1"/>
          <p:nvPr/>
        </p:nvSpPr>
        <p:spPr>
          <a:xfrm>
            <a:off x="838080" y="1311840"/>
            <a:ext cx="10515240" cy="4864680"/>
          </a:xfrm>
          <a:prstGeom prst="rect">
            <a:avLst/>
          </a:prstGeom>
          <a:noFill/>
          <a:ln>
            <a:noFill/>
          </a:ln>
        </p:spPr>
        <p:txBody>
          <a:bodyPr>
            <a:noAutofit/>
          </a:bodyPr>
          <a:lstStyle/>
          <a:p>
            <a:pPr>
              <a:lnSpc>
                <a:spcPct val="90000"/>
              </a:lnSpc>
              <a:spcBef>
                <a:spcPts val="1001"/>
              </a:spcBef>
            </a:pPr>
            <a:r>
              <a:rPr lang="da-DK" sz="2800" b="0" strike="noStrike" spc="-1">
                <a:solidFill>
                  <a:srgbClr val="000000"/>
                </a:solidFill>
                <a:latin typeface="Gill Sans MT"/>
              </a:rPr>
              <a:t>Introduktion af underviserne, formen, skemaet og faget.</a:t>
            </a:r>
          </a:p>
          <a:p>
            <a:pPr>
              <a:lnSpc>
                <a:spcPct val="90000"/>
              </a:lnSpc>
              <a:spcBef>
                <a:spcPts val="1001"/>
              </a:spcBef>
            </a:pPr>
            <a:r>
              <a:rPr lang="da-DK" sz="2800" b="0" strike="noStrike" spc="-1">
                <a:solidFill>
                  <a:srgbClr val="000000"/>
                </a:solidFill>
                <a:latin typeface="Gill Sans MT"/>
              </a:rPr>
              <a:t>Motivation</a:t>
            </a:r>
          </a:p>
          <a:p>
            <a:pPr>
              <a:lnSpc>
                <a:spcPct val="90000"/>
              </a:lnSpc>
              <a:spcBef>
                <a:spcPts val="1001"/>
              </a:spcBef>
            </a:pPr>
            <a:r>
              <a:rPr lang="da-DK" sz="2800" b="0" strike="noStrike" spc="-1">
                <a:solidFill>
                  <a:srgbClr val="000000"/>
                </a:solidFill>
                <a:latin typeface="Gill Sans MT"/>
              </a:rPr>
              <a:t>Eksamen</a:t>
            </a:r>
          </a:p>
          <a:p>
            <a:pPr>
              <a:lnSpc>
                <a:spcPct val="90000"/>
              </a:lnSpc>
              <a:spcBef>
                <a:spcPts val="1001"/>
              </a:spcBef>
            </a:pPr>
            <a:r>
              <a:rPr lang="da-DK" sz="2800" b="0" strike="noStrike" spc="-1">
                <a:solidFill>
                  <a:srgbClr val="000000"/>
                </a:solidFill>
                <a:latin typeface="Gill Sans MT"/>
              </a:rPr>
              <a:t>Forventninger</a:t>
            </a:r>
          </a:p>
          <a:p>
            <a:pPr>
              <a:lnSpc>
                <a:spcPct val="90000"/>
              </a:lnSpc>
              <a:spcBef>
                <a:spcPts val="1001"/>
              </a:spcBef>
            </a:pPr>
            <a:r>
              <a:rPr lang="da-DK" sz="2800" b="0" strike="noStrike" spc="-1">
                <a:solidFill>
                  <a:srgbClr val="000000"/>
                </a:solidFill>
                <a:latin typeface="Gill Sans MT"/>
              </a:rPr>
              <a:t>Opsamling på 2. semester</a:t>
            </a:r>
          </a:p>
          <a:p>
            <a:pPr>
              <a:lnSpc>
                <a:spcPct val="90000"/>
              </a:lnSpc>
              <a:spcBef>
                <a:spcPts val="1001"/>
              </a:spcBef>
            </a:pPr>
            <a:endParaRPr lang="da-DK" sz="2800" b="0" strike="noStrike" spc="-1">
              <a:solidFill>
                <a:srgbClr val="000000"/>
              </a:solidFill>
              <a:latin typeface="Gill Sans MT"/>
            </a:endParaRPr>
          </a:p>
          <a:p>
            <a:pPr>
              <a:lnSpc>
                <a:spcPct val="90000"/>
              </a:lnSpc>
              <a:spcBef>
                <a:spcPts val="1001"/>
              </a:spcBef>
            </a:pPr>
            <a:endParaRPr lang="da-DK" sz="2800" b="0" strike="noStrike" spc="-1">
              <a:solidFill>
                <a:srgbClr val="000000"/>
              </a:solidFill>
              <a:latin typeface="Gill Sans MT"/>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TextShape 1"/>
          <p:cNvSpPr txBox="1"/>
          <p:nvPr/>
        </p:nvSpPr>
        <p:spPr>
          <a:xfrm>
            <a:off x="838080" y="365040"/>
            <a:ext cx="10515240" cy="739800"/>
          </a:xfrm>
          <a:prstGeom prst="rect">
            <a:avLst/>
          </a:prstGeom>
          <a:noFill/>
          <a:ln>
            <a:noFill/>
          </a:ln>
        </p:spPr>
        <p:txBody>
          <a:bodyPr anchor="ctr">
            <a:noAutofit/>
          </a:bodyPr>
          <a:lstStyle/>
          <a:p>
            <a:pPr>
              <a:lnSpc>
                <a:spcPct val="90000"/>
              </a:lnSpc>
            </a:pPr>
            <a:r>
              <a:rPr lang="da-DK" sz="4400" b="0" strike="noStrike" spc="-1">
                <a:solidFill>
                  <a:srgbClr val="000000"/>
                </a:solidFill>
                <a:latin typeface="Gill Sans MT"/>
              </a:rPr>
              <a:t>Undervisernes forventninger</a:t>
            </a:r>
            <a:endParaRPr lang="da-DK" sz="4400" b="0" strike="noStrike" spc="-1">
              <a:solidFill>
                <a:srgbClr val="000000"/>
              </a:solidFill>
              <a:latin typeface="Calibri"/>
            </a:endParaRPr>
          </a:p>
        </p:txBody>
      </p:sp>
      <p:sp>
        <p:nvSpPr>
          <p:cNvPr id="204" name="TextShape 2"/>
          <p:cNvSpPr txBox="1"/>
          <p:nvPr/>
        </p:nvSpPr>
        <p:spPr>
          <a:xfrm>
            <a:off x="838080" y="1311840"/>
            <a:ext cx="10515240" cy="4864680"/>
          </a:xfrm>
          <a:prstGeom prst="rect">
            <a:avLst/>
          </a:prstGeom>
          <a:noFill/>
          <a:ln>
            <a:noFill/>
          </a:ln>
        </p:spPr>
        <p:txBody>
          <a:bodyPr>
            <a:normAutofit fontScale="86500" lnSpcReduction="10000"/>
          </a:bodyPr>
          <a:lstStyle/>
          <a:p>
            <a:pPr>
              <a:lnSpc>
                <a:spcPct val="90000"/>
              </a:lnSpc>
              <a:spcBef>
                <a:spcPts val="1001"/>
              </a:spcBef>
            </a:pPr>
            <a:r>
              <a:rPr lang="da-DK" sz="2800" b="0" strike="noStrike" spc="-1" dirty="0">
                <a:solidFill>
                  <a:srgbClr val="000000"/>
                </a:solidFill>
                <a:latin typeface="Gill Sans MT"/>
              </a:rPr>
              <a:t>Vi forventer at:</a:t>
            </a:r>
          </a:p>
          <a:p>
            <a:pPr>
              <a:lnSpc>
                <a:spcPct val="90000"/>
              </a:lnSpc>
              <a:spcBef>
                <a:spcPts val="1001"/>
              </a:spcBef>
            </a:pPr>
            <a:endParaRPr lang="da-DK" sz="2800" b="0" strike="noStrike" spc="-1" dirty="0">
              <a:solidFill>
                <a:srgbClr val="000000"/>
              </a:solidFill>
              <a:latin typeface="Gill Sans MT"/>
            </a:endParaRPr>
          </a:p>
          <a:p>
            <a:pPr marL="457200">
              <a:lnSpc>
                <a:spcPct val="90000"/>
              </a:lnSpc>
              <a:spcBef>
                <a:spcPts val="499"/>
              </a:spcBef>
            </a:pPr>
            <a:r>
              <a:rPr lang="da-DK" sz="2400" b="0" strike="noStrike" spc="-1" dirty="0">
                <a:solidFill>
                  <a:srgbClr val="000000"/>
                </a:solidFill>
                <a:latin typeface="Gill Sans MT"/>
              </a:rPr>
              <a:t>Du læser stoffet inden forelæsning.</a:t>
            </a:r>
          </a:p>
          <a:p>
            <a:pPr marL="457200">
              <a:lnSpc>
                <a:spcPct val="90000"/>
              </a:lnSpc>
              <a:spcBef>
                <a:spcPts val="499"/>
              </a:spcBef>
            </a:pPr>
            <a:endParaRPr lang="da-DK" sz="2400" b="0" strike="noStrike" spc="-1" dirty="0">
              <a:solidFill>
                <a:srgbClr val="000000"/>
              </a:solidFill>
              <a:latin typeface="Gill Sans MT"/>
            </a:endParaRPr>
          </a:p>
          <a:p>
            <a:pPr marL="457200">
              <a:lnSpc>
                <a:spcPct val="90000"/>
              </a:lnSpc>
              <a:spcBef>
                <a:spcPts val="499"/>
              </a:spcBef>
            </a:pPr>
            <a:r>
              <a:rPr lang="da-DK" sz="2400" b="0" strike="noStrike" spc="-1" dirty="0">
                <a:solidFill>
                  <a:srgbClr val="000000"/>
                </a:solidFill>
                <a:latin typeface="Gill Sans MT"/>
              </a:rPr>
              <a:t>Du deltager aktivt i diskussioner.</a:t>
            </a:r>
          </a:p>
          <a:p>
            <a:pPr marL="457200">
              <a:lnSpc>
                <a:spcPct val="90000"/>
              </a:lnSpc>
              <a:spcBef>
                <a:spcPts val="499"/>
              </a:spcBef>
            </a:pPr>
            <a:endParaRPr lang="da-DK" sz="2400" b="0" strike="noStrike" spc="-1" dirty="0">
              <a:solidFill>
                <a:srgbClr val="000000"/>
              </a:solidFill>
              <a:latin typeface="Gill Sans MT"/>
            </a:endParaRPr>
          </a:p>
          <a:p>
            <a:pPr marL="457200">
              <a:lnSpc>
                <a:spcPct val="90000"/>
              </a:lnSpc>
              <a:spcBef>
                <a:spcPts val="499"/>
              </a:spcBef>
            </a:pPr>
            <a:r>
              <a:rPr lang="da-DK" sz="2400" b="0" strike="noStrike" spc="-1" dirty="0">
                <a:solidFill>
                  <a:srgbClr val="000000"/>
                </a:solidFill>
                <a:latin typeface="Gill Sans MT"/>
              </a:rPr>
              <a:t>Du spørger til det, du synes er svært. Hvis du synes noget er svært, er der </a:t>
            </a:r>
            <a:r>
              <a:rPr lang="da-DK" sz="2400" b="1" strike="noStrike" spc="-1" dirty="0">
                <a:solidFill>
                  <a:srgbClr val="000000"/>
                </a:solidFill>
                <a:latin typeface="Gill Sans MT"/>
              </a:rPr>
              <a:t>garanteret</a:t>
            </a:r>
            <a:r>
              <a:rPr lang="da-DK" sz="2400" b="0" strike="noStrike" spc="-1" dirty="0">
                <a:solidFill>
                  <a:srgbClr val="000000"/>
                </a:solidFill>
                <a:latin typeface="Gill Sans MT"/>
              </a:rPr>
              <a:t> også andre, som synes det er svært.</a:t>
            </a:r>
          </a:p>
          <a:p>
            <a:pPr marL="457200">
              <a:lnSpc>
                <a:spcPct val="90000"/>
              </a:lnSpc>
              <a:spcBef>
                <a:spcPts val="499"/>
              </a:spcBef>
            </a:pPr>
            <a:endParaRPr lang="da-DK" sz="2400" b="0" strike="noStrike" spc="-1" dirty="0">
              <a:solidFill>
                <a:srgbClr val="000000"/>
              </a:solidFill>
              <a:latin typeface="Gill Sans MT"/>
            </a:endParaRPr>
          </a:p>
          <a:p>
            <a:pPr marL="457200">
              <a:lnSpc>
                <a:spcPct val="90000"/>
              </a:lnSpc>
              <a:spcBef>
                <a:spcPts val="499"/>
              </a:spcBef>
            </a:pPr>
            <a:r>
              <a:rPr lang="da-DK" sz="2400" b="0" strike="noStrike" spc="-1" dirty="0">
                <a:solidFill>
                  <a:srgbClr val="000000"/>
                </a:solidFill>
                <a:latin typeface="Gill Sans MT"/>
              </a:rPr>
              <a:t>Du løser opgaverne (du skal også bruge tid hjemme på at kode).</a:t>
            </a:r>
          </a:p>
          <a:p>
            <a:pPr marL="457200">
              <a:lnSpc>
                <a:spcPct val="90000"/>
              </a:lnSpc>
              <a:spcBef>
                <a:spcPts val="499"/>
              </a:spcBef>
            </a:pPr>
            <a:endParaRPr lang="da-DK" sz="2400" b="0" strike="noStrike" spc="-1" dirty="0">
              <a:solidFill>
                <a:srgbClr val="000000"/>
              </a:solidFill>
              <a:latin typeface="Gill Sans MT"/>
            </a:endParaRPr>
          </a:p>
          <a:p>
            <a:pPr marL="457200">
              <a:lnSpc>
                <a:spcPct val="90000"/>
              </a:lnSpc>
              <a:spcBef>
                <a:spcPts val="499"/>
              </a:spcBef>
            </a:pPr>
            <a:r>
              <a:rPr lang="da-DK" sz="2400" b="0" strike="noStrike" spc="-1" dirty="0">
                <a:solidFill>
                  <a:srgbClr val="000000"/>
                </a:solidFill>
                <a:latin typeface="Gill Sans MT"/>
              </a:rPr>
              <a:t>Du laver fejl – masser af fejl</a:t>
            </a:r>
          </a:p>
          <a:p>
            <a:pPr marL="457200">
              <a:lnSpc>
                <a:spcPct val="90000"/>
              </a:lnSpc>
              <a:spcBef>
                <a:spcPts val="499"/>
              </a:spcBef>
            </a:pPr>
            <a:endParaRPr lang="da-DK" sz="2400" b="0" strike="noStrike" spc="-1" dirty="0">
              <a:solidFill>
                <a:srgbClr val="000000"/>
              </a:solidFill>
              <a:latin typeface="Gill Sans MT"/>
            </a:endParaRPr>
          </a:p>
          <a:p>
            <a:pPr marL="457200">
              <a:lnSpc>
                <a:spcPct val="90000"/>
              </a:lnSpc>
              <a:spcBef>
                <a:spcPts val="499"/>
              </a:spcBef>
            </a:pPr>
            <a:r>
              <a:rPr lang="da-DK" sz="2400" b="0" strike="noStrike" spc="-1" dirty="0">
                <a:solidFill>
                  <a:srgbClr val="000000"/>
                </a:solidFill>
                <a:latin typeface="Gill Sans MT"/>
              </a:rPr>
              <a:t>Du hjælper dine medstuderende.</a:t>
            </a:r>
          </a:p>
          <a:p>
            <a:pPr>
              <a:lnSpc>
                <a:spcPct val="90000"/>
              </a:lnSpc>
              <a:spcBef>
                <a:spcPts val="1001"/>
              </a:spcBef>
            </a:pPr>
            <a:endParaRPr lang="da-DK" sz="2400" b="0" strike="noStrike" spc="-1" dirty="0">
              <a:solidFill>
                <a:srgbClr val="000000"/>
              </a:solidFill>
              <a:latin typeface="Gill Sans MT"/>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 name="TextShape 1"/>
          <p:cNvSpPr txBox="1"/>
          <p:nvPr/>
        </p:nvSpPr>
        <p:spPr>
          <a:xfrm>
            <a:off x="838080" y="365040"/>
            <a:ext cx="10515240" cy="739800"/>
          </a:xfrm>
          <a:prstGeom prst="rect">
            <a:avLst/>
          </a:prstGeom>
          <a:noFill/>
          <a:ln>
            <a:noFill/>
          </a:ln>
        </p:spPr>
        <p:txBody>
          <a:bodyPr anchor="ctr">
            <a:noAutofit/>
          </a:bodyPr>
          <a:lstStyle/>
          <a:p>
            <a:pPr>
              <a:lnSpc>
                <a:spcPct val="90000"/>
              </a:lnSpc>
            </a:pPr>
            <a:r>
              <a:rPr lang="da-DK" sz="4400" b="0" strike="noStrike" spc="-1">
                <a:solidFill>
                  <a:srgbClr val="000000"/>
                </a:solidFill>
                <a:latin typeface="Gill Sans MT"/>
              </a:rPr>
              <a:t>Dine forventninger</a:t>
            </a:r>
            <a:endParaRPr lang="da-DK" sz="4400" b="0" strike="noStrike" spc="-1">
              <a:solidFill>
                <a:srgbClr val="000000"/>
              </a:solidFill>
              <a:latin typeface="Calibri"/>
            </a:endParaRPr>
          </a:p>
        </p:txBody>
      </p:sp>
      <p:sp>
        <p:nvSpPr>
          <p:cNvPr id="206" name="TextShape 2"/>
          <p:cNvSpPr txBox="1"/>
          <p:nvPr/>
        </p:nvSpPr>
        <p:spPr>
          <a:xfrm>
            <a:off x="838080" y="1311840"/>
            <a:ext cx="10515240" cy="4864680"/>
          </a:xfrm>
          <a:prstGeom prst="rect">
            <a:avLst/>
          </a:prstGeom>
          <a:noFill/>
          <a:ln>
            <a:noFill/>
          </a:ln>
        </p:spPr>
        <p:txBody>
          <a:bodyPr>
            <a:noAutofit/>
          </a:bodyPr>
          <a:lstStyle/>
          <a:p>
            <a:pPr>
              <a:lnSpc>
                <a:spcPct val="90000"/>
              </a:lnSpc>
              <a:spcBef>
                <a:spcPts val="1001"/>
              </a:spcBef>
            </a:pPr>
            <a:r>
              <a:rPr lang="da-DK" sz="2800" b="0" strike="noStrike" spc="-1" dirty="0">
                <a:solidFill>
                  <a:srgbClr val="000000"/>
                </a:solidFill>
                <a:latin typeface="Gill Sans MT"/>
              </a:rPr>
              <a:t>Snak med din side-makker i 5 minutter:</a:t>
            </a:r>
          </a:p>
          <a:p>
            <a:pPr>
              <a:lnSpc>
                <a:spcPct val="90000"/>
              </a:lnSpc>
              <a:spcBef>
                <a:spcPts val="1001"/>
              </a:spcBef>
            </a:pPr>
            <a:endParaRPr lang="da-DK" sz="2800" b="0" strike="noStrike" spc="-1" dirty="0">
              <a:solidFill>
                <a:srgbClr val="000000"/>
              </a:solidFill>
              <a:latin typeface="Gill Sans MT"/>
            </a:endParaRPr>
          </a:p>
          <a:p>
            <a:pPr marL="457200">
              <a:lnSpc>
                <a:spcPct val="90000"/>
              </a:lnSpc>
              <a:spcBef>
                <a:spcPts val="499"/>
              </a:spcBef>
            </a:pPr>
            <a:r>
              <a:rPr lang="da-DK" sz="2400" b="0" strike="noStrike" spc="-1" dirty="0">
                <a:solidFill>
                  <a:srgbClr val="000000"/>
                </a:solidFill>
                <a:latin typeface="Gill Sans MT"/>
              </a:rPr>
              <a:t>Hvad forventer du at få ud af kurset?</a:t>
            </a:r>
          </a:p>
          <a:p>
            <a:pPr marL="457200">
              <a:lnSpc>
                <a:spcPct val="90000"/>
              </a:lnSpc>
              <a:spcBef>
                <a:spcPts val="499"/>
              </a:spcBef>
            </a:pPr>
            <a:endParaRPr lang="da-DK" sz="2400" b="0" strike="noStrike" spc="-1" dirty="0">
              <a:solidFill>
                <a:srgbClr val="000000"/>
              </a:solidFill>
              <a:latin typeface="Gill Sans MT"/>
            </a:endParaRPr>
          </a:p>
          <a:p>
            <a:pPr marL="457200">
              <a:lnSpc>
                <a:spcPct val="90000"/>
              </a:lnSpc>
              <a:spcBef>
                <a:spcPts val="499"/>
              </a:spcBef>
            </a:pPr>
            <a:r>
              <a:rPr lang="da-DK" sz="2400" b="0" strike="noStrike" spc="-1" dirty="0">
                <a:solidFill>
                  <a:srgbClr val="000000"/>
                </a:solidFill>
                <a:latin typeface="Gill Sans MT"/>
              </a:rPr>
              <a:t>Hvad glæder du dig til?</a:t>
            </a:r>
          </a:p>
          <a:p>
            <a:pPr marL="457200">
              <a:lnSpc>
                <a:spcPct val="90000"/>
              </a:lnSpc>
              <a:spcBef>
                <a:spcPts val="499"/>
              </a:spcBef>
            </a:pPr>
            <a:endParaRPr lang="da-DK" sz="2400" b="0" strike="noStrike" spc="-1" dirty="0">
              <a:solidFill>
                <a:srgbClr val="000000"/>
              </a:solidFill>
              <a:latin typeface="Gill Sans MT"/>
            </a:endParaRPr>
          </a:p>
          <a:p>
            <a:pPr marL="457200">
              <a:lnSpc>
                <a:spcPct val="90000"/>
              </a:lnSpc>
              <a:spcBef>
                <a:spcPts val="499"/>
              </a:spcBef>
            </a:pPr>
            <a:r>
              <a:rPr lang="da-DK" sz="2400" b="0" strike="noStrike" spc="-1" dirty="0">
                <a:solidFill>
                  <a:srgbClr val="000000"/>
                </a:solidFill>
                <a:latin typeface="Gill Sans MT"/>
              </a:rPr>
              <a:t>Hvad tror du bliver svært?</a:t>
            </a:r>
          </a:p>
          <a:p>
            <a:pPr marL="457200">
              <a:lnSpc>
                <a:spcPct val="90000"/>
              </a:lnSpc>
              <a:spcBef>
                <a:spcPts val="499"/>
              </a:spcBef>
            </a:pPr>
            <a:endParaRPr lang="da-DK" sz="2400" b="0" strike="noStrike" spc="-1" dirty="0">
              <a:solidFill>
                <a:srgbClr val="000000"/>
              </a:solidFill>
              <a:latin typeface="Gill Sans MT"/>
            </a:endParaRPr>
          </a:p>
          <a:p>
            <a:pPr marL="457200">
              <a:lnSpc>
                <a:spcPct val="90000"/>
              </a:lnSpc>
              <a:spcBef>
                <a:spcPts val="499"/>
              </a:spcBef>
            </a:pPr>
            <a:r>
              <a:rPr lang="da-DK" sz="2400" b="0" strike="noStrike" spc="-1" dirty="0">
                <a:solidFill>
                  <a:srgbClr val="000000"/>
                </a:solidFill>
                <a:latin typeface="Gill Sans MT"/>
              </a:rPr>
              <a:t>Er der noget du håber på, vi som underviser vil gøre?</a:t>
            </a:r>
          </a:p>
          <a:p>
            <a:pPr>
              <a:lnSpc>
                <a:spcPct val="90000"/>
              </a:lnSpc>
              <a:spcBef>
                <a:spcPts val="1001"/>
              </a:spcBef>
            </a:pPr>
            <a:endParaRPr lang="da-DK" sz="2400" b="0" strike="noStrike" spc="-1" dirty="0">
              <a:solidFill>
                <a:srgbClr val="000000"/>
              </a:solidFill>
              <a:latin typeface="Gill Sans MT"/>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 name="TextShape 1"/>
          <p:cNvSpPr txBox="1"/>
          <p:nvPr/>
        </p:nvSpPr>
        <p:spPr>
          <a:xfrm>
            <a:off x="838080" y="365040"/>
            <a:ext cx="10515240" cy="739800"/>
          </a:xfrm>
          <a:prstGeom prst="rect">
            <a:avLst/>
          </a:prstGeom>
          <a:noFill/>
          <a:ln>
            <a:noFill/>
          </a:ln>
        </p:spPr>
        <p:txBody>
          <a:bodyPr anchor="ctr">
            <a:noAutofit/>
          </a:bodyPr>
          <a:lstStyle/>
          <a:p>
            <a:pPr>
              <a:lnSpc>
                <a:spcPct val="90000"/>
              </a:lnSpc>
            </a:pPr>
            <a:r>
              <a:rPr lang="da-DK" sz="4400" b="0" strike="noStrike" spc="-1">
                <a:solidFill>
                  <a:srgbClr val="000000"/>
                </a:solidFill>
                <a:latin typeface="Gill Sans MT"/>
              </a:rPr>
              <a:t>Opfølgning på 2. semester</a:t>
            </a:r>
            <a:endParaRPr lang="da-DK" sz="4400" b="0" strike="noStrike" spc="-1">
              <a:solidFill>
                <a:srgbClr val="000000"/>
              </a:solidFill>
              <a:latin typeface="Calibri"/>
            </a:endParaRPr>
          </a:p>
        </p:txBody>
      </p:sp>
      <p:sp>
        <p:nvSpPr>
          <p:cNvPr id="208" name="TextShape 2"/>
          <p:cNvSpPr txBox="1"/>
          <p:nvPr/>
        </p:nvSpPr>
        <p:spPr>
          <a:xfrm>
            <a:off x="838080" y="1825560"/>
            <a:ext cx="5181120" cy="4350960"/>
          </a:xfrm>
          <a:prstGeom prst="rect">
            <a:avLst/>
          </a:prstGeom>
          <a:noFill/>
          <a:ln>
            <a:noFill/>
          </a:ln>
        </p:spPr>
        <p:txBody>
          <a:bodyPr>
            <a:normAutofit fontScale="99000"/>
          </a:bodyPr>
          <a:lstStyle/>
          <a:p>
            <a:pPr>
              <a:lnSpc>
                <a:spcPct val="90000"/>
              </a:lnSpc>
              <a:spcBef>
                <a:spcPts val="1001"/>
              </a:spcBef>
            </a:pPr>
            <a:r>
              <a:rPr lang="da-DK" sz="2800" b="0" strike="noStrike" spc="-1" dirty="0">
                <a:solidFill>
                  <a:srgbClr val="000000"/>
                </a:solidFill>
                <a:latin typeface="Gill Sans MT"/>
              </a:rPr>
              <a:t>Problemløsning.</a:t>
            </a:r>
          </a:p>
          <a:p>
            <a:pPr>
              <a:lnSpc>
                <a:spcPct val="90000"/>
              </a:lnSpc>
              <a:spcBef>
                <a:spcPts val="1001"/>
              </a:spcBef>
            </a:pPr>
            <a:r>
              <a:rPr lang="da-DK" sz="2800" b="0" strike="noStrike" spc="-1" dirty="0">
                <a:solidFill>
                  <a:srgbClr val="000000"/>
                </a:solidFill>
                <a:latin typeface="Gill Sans MT"/>
              </a:rPr>
              <a:t>Debugging</a:t>
            </a:r>
          </a:p>
          <a:p>
            <a:pPr>
              <a:lnSpc>
                <a:spcPct val="90000"/>
              </a:lnSpc>
              <a:spcBef>
                <a:spcPts val="1001"/>
              </a:spcBef>
            </a:pPr>
            <a:r>
              <a:rPr lang="da-DK" sz="2800" b="0" strike="noStrike" spc="-1" dirty="0">
                <a:solidFill>
                  <a:srgbClr val="000000"/>
                </a:solidFill>
                <a:latin typeface="Gill Sans MT"/>
              </a:rPr>
              <a:t>WPF / MVVM</a:t>
            </a:r>
          </a:p>
          <a:p>
            <a:pPr>
              <a:lnSpc>
                <a:spcPct val="90000"/>
              </a:lnSpc>
              <a:spcBef>
                <a:spcPts val="1001"/>
              </a:spcBef>
            </a:pPr>
            <a:r>
              <a:rPr lang="da-DK" sz="2800" b="0" strike="noStrike" spc="-1" dirty="0">
                <a:solidFill>
                  <a:srgbClr val="000000"/>
                </a:solidFill>
                <a:latin typeface="Gill Sans MT"/>
              </a:rPr>
              <a:t>Properties</a:t>
            </a:r>
          </a:p>
          <a:p>
            <a:pPr>
              <a:lnSpc>
                <a:spcPct val="90000"/>
              </a:lnSpc>
              <a:spcBef>
                <a:spcPts val="1001"/>
              </a:spcBef>
            </a:pPr>
            <a:r>
              <a:rPr lang="da-DK" sz="2800" b="0" strike="noStrike" spc="-1" dirty="0">
                <a:solidFill>
                  <a:srgbClr val="000000"/>
                </a:solidFill>
                <a:latin typeface="Gill Sans MT"/>
              </a:rPr>
              <a:t>Arv</a:t>
            </a:r>
          </a:p>
          <a:p>
            <a:pPr>
              <a:lnSpc>
                <a:spcPct val="90000"/>
              </a:lnSpc>
              <a:spcBef>
                <a:spcPts val="1001"/>
              </a:spcBef>
            </a:pPr>
            <a:r>
              <a:rPr lang="da-DK" sz="2800" b="0" strike="noStrike" spc="-1" dirty="0" err="1">
                <a:solidFill>
                  <a:srgbClr val="000000"/>
                </a:solidFill>
                <a:latin typeface="Gill Sans MT"/>
              </a:rPr>
              <a:t>Polymorfi</a:t>
            </a:r>
            <a:endParaRPr lang="da-DK" sz="2800" b="0" strike="noStrike" spc="-1" dirty="0">
              <a:solidFill>
                <a:srgbClr val="000000"/>
              </a:solidFill>
              <a:latin typeface="Gill Sans MT"/>
            </a:endParaRPr>
          </a:p>
          <a:p>
            <a:pPr>
              <a:lnSpc>
                <a:spcPct val="90000"/>
              </a:lnSpc>
              <a:spcBef>
                <a:spcPts val="1001"/>
              </a:spcBef>
            </a:pPr>
            <a:r>
              <a:rPr lang="da-DK" sz="2800" spc="-1" dirty="0">
                <a:solidFill>
                  <a:srgbClr val="000000"/>
                </a:solidFill>
                <a:latin typeface="Gill Sans MT"/>
              </a:rPr>
              <a:t>Events</a:t>
            </a:r>
          </a:p>
          <a:p>
            <a:pPr>
              <a:lnSpc>
                <a:spcPct val="90000"/>
              </a:lnSpc>
              <a:spcBef>
                <a:spcPts val="1001"/>
              </a:spcBef>
            </a:pPr>
            <a:r>
              <a:rPr lang="da-DK" sz="2800" spc="-1" dirty="0" err="1">
                <a:solidFill>
                  <a:srgbClr val="000000"/>
                </a:solidFill>
                <a:latin typeface="Gill Sans MT"/>
              </a:rPr>
              <a:t>Delegates</a:t>
            </a:r>
            <a:endParaRPr lang="da-DK" sz="2800" spc="-1" dirty="0">
              <a:solidFill>
                <a:srgbClr val="000000"/>
              </a:solidFill>
              <a:latin typeface="Gill Sans MT"/>
            </a:endParaRPr>
          </a:p>
        </p:txBody>
      </p:sp>
      <p:sp>
        <p:nvSpPr>
          <p:cNvPr id="209" name="TextShape 3"/>
          <p:cNvSpPr txBox="1"/>
          <p:nvPr/>
        </p:nvSpPr>
        <p:spPr>
          <a:xfrm>
            <a:off x="6172200" y="1825560"/>
            <a:ext cx="5181120" cy="4350960"/>
          </a:xfrm>
          <a:prstGeom prst="rect">
            <a:avLst/>
          </a:prstGeom>
          <a:noFill/>
          <a:ln>
            <a:noFill/>
          </a:ln>
        </p:spPr>
        <p:txBody>
          <a:bodyPr>
            <a:normAutofit fontScale="97000"/>
          </a:bodyPr>
          <a:lstStyle/>
          <a:p>
            <a:pPr>
              <a:lnSpc>
                <a:spcPct val="90000"/>
              </a:lnSpc>
              <a:spcBef>
                <a:spcPts val="1001"/>
              </a:spcBef>
            </a:pPr>
            <a:r>
              <a:rPr lang="da-DK" sz="2800" b="0" strike="noStrike" spc="-1" dirty="0">
                <a:solidFill>
                  <a:srgbClr val="000000"/>
                </a:solidFill>
                <a:latin typeface="Gill Sans MT"/>
              </a:rPr>
              <a:t>Filer</a:t>
            </a:r>
          </a:p>
          <a:p>
            <a:pPr>
              <a:lnSpc>
                <a:spcPct val="90000"/>
              </a:lnSpc>
              <a:spcBef>
                <a:spcPts val="1001"/>
              </a:spcBef>
            </a:pPr>
            <a:r>
              <a:rPr lang="da-DK" sz="2800" b="0" strike="noStrike" spc="-1" dirty="0">
                <a:solidFill>
                  <a:srgbClr val="000000"/>
                </a:solidFill>
                <a:latin typeface="Gill Sans MT"/>
              </a:rPr>
              <a:t>Collections</a:t>
            </a:r>
          </a:p>
          <a:p>
            <a:pPr>
              <a:lnSpc>
                <a:spcPct val="90000"/>
              </a:lnSpc>
              <a:spcBef>
                <a:spcPts val="1001"/>
              </a:spcBef>
            </a:pPr>
            <a:r>
              <a:rPr lang="da-DK" sz="2800" b="0" strike="noStrike" spc="-1" dirty="0">
                <a:solidFill>
                  <a:srgbClr val="000000"/>
                </a:solidFill>
                <a:latin typeface="Gill Sans MT"/>
              </a:rPr>
              <a:t>UML </a:t>
            </a:r>
          </a:p>
          <a:p>
            <a:pPr>
              <a:lnSpc>
                <a:spcPct val="90000"/>
              </a:lnSpc>
              <a:spcBef>
                <a:spcPts val="1001"/>
              </a:spcBef>
            </a:pPr>
            <a:r>
              <a:rPr lang="da-DK" sz="2800" b="0" strike="noStrike" spc="-1" dirty="0">
                <a:solidFill>
                  <a:srgbClr val="000000"/>
                </a:solidFill>
                <a:latin typeface="Gill Sans MT"/>
              </a:rPr>
              <a:t>Trelagsmodel, DTO</a:t>
            </a:r>
          </a:p>
          <a:p>
            <a:pPr>
              <a:lnSpc>
                <a:spcPct val="90000"/>
              </a:lnSpc>
              <a:spcBef>
                <a:spcPts val="1001"/>
              </a:spcBef>
            </a:pPr>
            <a:r>
              <a:rPr lang="da-DK" sz="2800" b="0" strike="noStrike" spc="-1" dirty="0">
                <a:solidFill>
                  <a:srgbClr val="000000"/>
                </a:solidFill>
                <a:latin typeface="Gill Sans MT"/>
              </a:rPr>
              <a:t>  Præsentations-lag</a:t>
            </a:r>
          </a:p>
          <a:p>
            <a:pPr>
              <a:lnSpc>
                <a:spcPct val="90000"/>
              </a:lnSpc>
              <a:spcBef>
                <a:spcPts val="1001"/>
              </a:spcBef>
            </a:pPr>
            <a:r>
              <a:rPr lang="da-DK" sz="2800" spc="-1" dirty="0">
                <a:solidFill>
                  <a:srgbClr val="000000"/>
                </a:solidFill>
                <a:latin typeface="Gill Sans MT"/>
              </a:rPr>
              <a:t>  </a:t>
            </a:r>
            <a:r>
              <a:rPr lang="da-DK" sz="2800" b="0" strike="noStrike" spc="-1" dirty="0">
                <a:solidFill>
                  <a:srgbClr val="000000"/>
                </a:solidFill>
                <a:latin typeface="Gill Sans MT"/>
              </a:rPr>
              <a:t>Logik-lag</a:t>
            </a:r>
            <a:r>
              <a:rPr lang="da-DK" sz="2800" spc="-1" dirty="0">
                <a:solidFill>
                  <a:srgbClr val="000000"/>
                </a:solidFill>
                <a:latin typeface="Gill Sans MT"/>
              </a:rPr>
              <a:t>	</a:t>
            </a:r>
            <a:endParaRPr lang="da-DK" sz="2800" b="0" strike="noStrike" spc="-1" dirty="0">
              <a:solidFill>
                <a:srgbClr val="000000"/>
              </a:solidFill>
              <a:latin typeface="Gill Sans MT"/>
            </a:endParaRPr>
          </a:p>
          <a:p>
            <a:pPr>
              <a:lnSpc>
                <a:spcPct val="90000"/>
              </a:lnSpc>
              <a:spcBef>
                <a:spcPts val="1001"/>
              </a:spcBef>
            </a:pPr>
            <a:r>
              <a:rPr lang="da-DK" sz="2800" b="0" strike="noStrike" spc="-1" dirty="0">
                <a:solidFill>
                  <a:srgbClr val="000000"/>
                </a:solidFill>
                <a:latin typeface="Gill Sans MT"/>
              </a:rPr>
              <a:t>  Data-lag</a:t>
            </a:r>
            <a:endParaRPr lang="da-DK" sz="2800" spc="-1" dirty="0">
              <a:solidFill>
                <a:srgbClr val="000000"/>
              </a:solidFill>
              <a:latin typeface="Gill Sans MT"/>
            </a:endParaRPr>
          </a:p>
          <a:p>
            <a:pPr>
              <a:lnSpc>
                <a:spcPct val="90000"/>
              </a:lnSpc>
              <a:spcBef>
                <a:spcPts val="1001"/>
              </a:spcBef>
            </a:pPr>
            <a:r>
              <a:rPr lang="da-DK" sz="2800" b="0" strike="noStrike" spc="-1" dirty="0">
                <a:solidFill>
                  <a:srgbClr val="000000"/>
                </a:solidFill>
                <a:latin typeface="Gill Sans MT"/>
              </a:rPr>
              <a:t>    med filer</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 name="TextShape 1"/>
          <p:cNvSpPr txBox="1"/>
          <p:nvPr/>
        </p:nvSpPr>
        <p:spPr>
          <a:xfrm>
            <a:off x="838080" y="365040"/>
            <a:ext cx="10515240" cy="739800"/>
          </a:xfrm>
          <a:prstGeom prst="rect">
            <a:avLst/>
          </a:prstGeom>
          <a:noFill/>
          <a:ln>
            <a:noFill/>
          </a:ln>
        </p:spPr>
        <p:txBody>
          <a:bodyPr anchor="ctr">
            <a:noAutofit/>
          </a:bodyPr>
          <a:lstStyle/>
          <a:p>
            <a:endParaRPr lang="da-DK" sz="1800" b="0" strike="noStrike" spc="-1">
              <a:solidFill>
                <a:srgbClr val="000000"/>
              </a:solidFill>
              <a:latin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 name="TextShape 1"/>
          <p:cNvSpPr txBox="1"/>
          <p:nvPr/>
        </p:nvSpPr>
        <p:spPr>
          <a:xfrm>
            <a:off x="838080" y="365040"/>
            <a:ext cx="10515240" cy="739800"/>
          </a:xfrm>
          <a:prstGeom prst="rect">
            <a:avLst/>
          </a:prstGeom>
          <a:noFill/>
          <a:ln>
            <a:noFill/>
          </a:ln>
        </p:spPr>
        <p:txBody>
          <a:bodyPr anchor="ctr">
            <a:noAutofit/>
          </a:bodyPr>
          <a:lstStyle/>
          <a:p>
            <a:pPr>
              <a:lnSpc>
                <a:spcPct val="90000"/>
              </a:lnSpc>
            </a:pPr>
            <a:r>
              <a:rPr lang="da-DK" sz="4400" b="0" strike="noStrike" spc="-1">
                <a:solidFill>
                  <a:srgbClr val="000000"/>
                </a:solidFill>
                <a:latin typeface="Gill Sans MT"/>
              </a:rPr>
              <a:t>References and image sources</a:t>
            </a:r>
            <a:endParaRPr lang="da-DK" sz="4400" b="0" strike="noStrike" spc="-1">
              <a:solidFill>
                <a:srgbClr val="000000"/>
              </a:solidFill>
              <a:latin typeface="Calibri"/>
            </a:endParaRPr>
          </a:p>
        </p:txBody>
      </p:sp>
      <p:sp>
        <p:nvSpPr>
          <p:cNvPr id="216" name="TextShape 2"/>
          <p:cNvSpPr txBox="1"/>
          <p:nvPr/>
        </p:nvSpPr>
        <p:spPr>
          <a:xfrm>
            <a:off x="838080" y="1311840"/>
            <a:ext cx="10515240" cy="4864680"/>
          </a:xfrm>
          <a:prstGeom prst="rect">
            <a:avLst/>
          </a:prstGeom>
          <a:noFill/>
          <a:ln>
            <a:noFill/>
          </a:ln>
        </p:spPr>
        <p:txBody>
          <a:bodyPr>
            <a:noAutofit/>
          </a:bodyPr>
          <a:lstStyle/>
          <a:p>
            <a:endParaRPr lang="da-DK" sz="2800" b="0" strike="noStrike" spc="-1">
              <a:solidFill>
                <a:srgbClr val="000000"/>
              </a:solidFill>
              <a:latin typeface="Gill Sans MT"/>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 name="TextShape 1"/>
          <p:cNvSpPr txBox="1"/>
          <p:nvPr/>
        </p:nvSpPr>
        <p:spPr>
          <a:xfrm>
            <a:off x="838080" y="365040"/>
            <a:ext cx="10515240" cy="739800"/>
          </a:xfrm>
          <a:prstGeom prst="rect">
            <a:avLst/>
          </a:prstGeom>
          <a:noFill/>
          <a:ln>
            <a:noFill/>
          </a:ln>
        </p:spPr>
        <p:txBody>
          <a:bodyPr anchor="ctr">
            <a:noAutofit/>
          </a:bodyPr>
          <a:lstStyle/>
          <a:p>
            <a:pPr>
              <a:lnSpc>
                <a:spcPct val="90000"/>
              </a:lnSpc>
            </a:pPr>
            <a:r>
              <a:rPr lang="da-DK" sz="4400" b="0" strike="noStrike" spc="-1">
                <a:solidFill>
                  <a:srgbClr val="000000"/>
                </a:solidFill>
                <a:latin typeface="Gill Sans MT"/>
              </a:rPr>
              <a:t>Underviserne</a:t>
            </a:r>
            <a:endParaRPr lang="da-DK" sz="4400" b="0" strike="noStrike" spc="-1">
              <a:solidFill>
                <a:srgbClr val="000000"/>
              </a:solidFill>
              <a:latin typeface="Calibri"/>
            </a:endParaRPr>
          </a:p>
        </p:txBody>
      </p:sp>
      <p:sp>
        <p:nvSpPr>
          <p:cNvPr id="183" name="TextShape 2"/>
          <p:cNvSpPr txBox="1"/>
          <p:nvPr/>
        </p:nvSpPr>
        <p:spPr>
          <a:xfrm>
            <a:off x="838081" y="1311840"/>
            <a:ext cx="2555280" cy="4864680"/>
          </a:xfrm>
          <a:prstGeom prst="rect">
            <a:avLst/>
          </a:prstGeom>
          <a:noFill/>
          <a:ln>
            <a:noFill/>
          </a:ln>
        </p:spPr>
        <p:txBody>
          <a:bodyPr>
            <a:noAutofit/>
          </a:bodyPr>
          <a:lstStyle/>
          <a:p>
            <a:pPr algn="ctr">
              <a:lnSpc>
                <a:spcPct val="90000"/>
              </a:lnSpc>
              <a:spcBef>
                <a:spcPts val="1001"/>
              </a:spcBef>
            </a:pPr>
            <a:r>
              <a:rPr lang="nn-NO" sz="2800" b="0" strike="noStrike" spc="-1" dirty="0">
                <a:solidFill>
                  <a:srgbClr val="000000"/>
                </a:solidFill>
                <a:latin typeface="Gill Sans MT"/>
              </a:rPr>
              <a:t>Michael</a:t>
            </a:r>
          </a:p>
          <a:p>
            <a:pPr algn="ctr">
              <a:lnSpc>
                <a:spcPct val="90000"/>
              </a:lnSpc>
              <a:spcBef>
                <a:spcPts val="1001"/>
              </a:spcBef>
            </a:pPr>
            <a:r>
              <a:rPr lang="nn-NO" sz="2800" b="0" strike="noStrike" spc="-1" dirty="0">
                <a:solidFill>
                  <a:srgbClr val="000000"/>
                </a:solidFill>
                <a:latin typeface="Gill Sans MT"/>
              </a:rPr>
              <a:t>ml@ase.au.dk</a:t>
            </a:r>
            <a:endParaRPr lang="da-DK" sz="2800" b="0" strike="noStrike" spc="-1" dirty="0">
              <a:solidFill>
                <a:srgbClr val="000000"/>
              </a:solidFill>
              <a:latin typeface="Gill Sans MT"/>
            </a:endParaRPr>
          </a:p>
        </p:txBody>
      </p:sp>
      <p:pic>
        <p:nvPicPr>
          <p:cNvPr id="184" name="Picture 3"/>
          <p:cNvPicPr/>
          <p:nvPr/>
        </p:nvPicPr>
        <p:blipFill>
          <a:blip r:embed="rId3"/>
          <a:stretch/>
        </p:blipFill>
        <p:spPr>
          <a:xfrm>
            <a:off x="838080" y="2674088"/>
            <a:ext cx="2555280" cy="2845800"/>
          </a:xfrm>
          <a:prstGeom prst="rect">
            <a:avLst/>
          </a:prstGeom>
          <a:ln>
            <a:noFill/>
          </a:ln>
        </p:spPr>
      </p:pic>
      <p:pic>
        <p:nvPicPr>
          <p:cNvPr id="185" name="Picture 5"/>
          <p:cNvPicPr/>
          <p:nvPr/>
        </p:nvPicPr>
        <p:blipFill>
          <a:blip r:embed="rId4"/>
          <a:stretch/>
        </p:blipFill>
        <p:spPr>
          <a:xfrm rot="5400000">
            <a:off x="6728601" y="2811585"/>
            <a:ext cx="4349160" cy="3261960"/>
          </a:xfrm>
          <a:prstGeom prst="rect">
            <a:avLst/>
          </a:prstGeom>
          <a:ln>
            <a:noFill/>
          </a:ln>
        </p:spPr>
      </p:pic>
      <p:sp>
        <p:nvSpPr>
          <p:cNvPr id="6" name="TextShape 2"/>
          <p:cNvSpPr txBox="1"/>
          <p:nvPr/>
        </p:nvSpPr>
        <p:spPr>
          <a:xfrm>
            <a:off x="4103332" y="1311840"/>
            <a:ext cx="2555280" cy="4864680"/>
          </a:xfrm>
          <a:prstGeom prst="rect">
            <a:avLst/>
          </a:prstGeom>
          <a:noFill/>
          <a:ln>
            <a:noFill/>
          </a:ln>
        </p:spPr>
        <p:txBody>
          <a:bodyPr>
            <a:noAutofit/>
          </a:bodyPr>
          <a:lstStyle/>
          <a:p>
            <a:pPr algn="ctr">
              <a:lnSpc>
                <a:spcPct val="90000"/>
              </a:lnSpc>
              <a:spcBef>
                <a:spcPts val="1001"/>
              </a:spcBef>
            </a:pPr>
            <a:r>
              <a:rPr lang="en-GB" sz="2800" b="0" i="0" dirty="0" err="1">
                <a:effectLst/>
                <a:latin typeface="Gill Sans MT" panose="020B0502020104020203" pitchFamily="34" charset="77"/>
              </a:rPr>
              <a:t>Cecilie</a:t>
            </a:r>
            <a:endParaRPr lang="da-DK" sz="2800" b="0" strike="noStrike" spc="-1" dirty="0">
              <a:latin typeface="Gill Sans MT" panose="020B0502020104020203" pitchFamily="34" charset="77"/>
            </a:endParaRPr>
          </a:p>
        </p:txBody>
      </p:sp>
      <p:sp>
        <p:nvSpPr>
          <p:cNvPr id="7" name="TextShape 2"/>
          <p:cNvSpPr txBox="1"/>
          <p:nvPr/>
        </p:nvSpPr>
        <p:spPr>
          <a:xfrm>
            <a:off x="7368583" y="1311840"/>
            <a:ext cx="3069196" cy="4864680"/>
          </a:xfrm>
          <a:prstGeom prst="rect">
            <a:avLst/>
          </a:prstGeom>
          <a:noFill/>
          <a:ln>
            <a:noFill/>
          </a:ln>
        </p:spPr>
        <p:txBody>
          <a:bodyPr>
            <a:noAutofit/>
          </a:bodyPr>
          <a:lstStyle/>
          <a:p>
            <a:pPr algn="ctr">
              <a:lnSpc>
                <a:spcPct val="90000"/>
              </a:lnSpc>
              <a:spcBef>
                <a:spcPts val="1001"/>
              </a:spcBef>
            </a:pPr>
            <a:r>
              <a:rPr lang="nn-NO" sz="2800" b="0" strike="noStrike" spc="-1" dirty="0">
                <a:solidFill>
                  <a:srgbClr val="000000"/>
                </a:solidFill>
                <a:latin typeface="Gill Sans MT"/>
              </a:rPr>
              <a:t>Henrik</a:t>
            </a:r>
          </a:p>
          <a:p>
            <a:pPr algn="ctr">
              <a:lnSpc>
                <a:spcPct val="90000"/>
              </a:lnSpc>
              <a:spcBef>
                <a:spcPts val="1001"/>
              </a:spcBef>
            </a:pPr>
            <a:r>
              <a:rPr lang="nn-NO" sz="2800" b="0" strike="noStrike" spc="-1" dirty="0">
                <a:solidFill>
                  <a:srgbClr val="000000"/>
                </a:solidFill>
                <a:latin typeface="Gill Sans MT"/>
              </a:rPr>
              <a:t>henrik@ase.au.dk</a:t>
            </a:r>
            <a:endParaRPr lang="da-DK" sz="2800" b="0" strike="noStrike" spc="-1" dirty="0">
              <a:solidFill>
                <a:srgbClr val="000000"/>
              </a:solidFill>
              <a:latin typeface="Gill Sans MT"/>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Henrik Kirk</a:t>
            </a:r>
          </a:p>
        </p:txBody>
      </p:sp>
      <p:sp>
        <p:nvSpPr>
          <p:cNvPr id="5" name="Content Placeholder 4"/>
          <p:cNvSpPr>
            <a:spLocks noGrp="1"/>
          </p:cNvSpPr>
          <p:nvPr>
            <p:ph idx="1"/>
          </p:nvPr>
        </p:nvSpPr>
        <p:spPr/>
        <p:txBody>
          <a:bodyPr/>
          <a:lstStyle/>
          <a:p>
            <a:pPr marL="343620" indent="-342900">
              <a:lnSpc>
                <a:spcPct val="100000"/>
              </a:lnSpc>
              <a:spcBef>
                <a:spcPts val="479"/>
              </a:spcBef>
              <a:buClr>
                <a:srgbClr val="03428E"/>
              </a:buClr>
              <a:buFont typeface="Arial" panose="020B0604020202020204" pitchFamily="34" charset="0"/>
              <a:buChar char="•"/>
            </a:pPr>
            <a:r>
              <a:rPr lang="en-US" sz="2400" spc="-1" dirty="0">
                <a:solidFill>
                  <a:srgbClr val="000000"/>
                </a:solidFill>
                <a:latin typeface="Tahoma"/>
                <a:ea typeface="Tahoma"/>
              </a:rPr>
              <a:t>Graduated from Computer Science 2009</a:t>
            </a:r>
            <a:endParaRPr lang="en-US" sz="2400" spc="-1" dirty="0">
              <a:latin typeface="Arial"/>
            </a:endParaRPr>
          </a:p>
          <a:p>
            <a:pPr>
              <a:lnSpc>
                <a:spcPct val="100000"/>
              </a:lnSpc>
              <a:spcBef>
                <a:spcPts val="479"/>
              </a:spcBef>
            </a:pPr>
            <a:endParaRPr lang="en-US" sz="2400" spc="-1" dirty="0">
              <a:latin typeface="Arial"/>
            </a:endParaRPr>
          </a:p>
          <a:p>
            <a:pPr marL="343620" indent="-342900">
              <a:lnSpc>
                <a:spcPct val="100000"/>
              </a:lnSpc>
              <a:spcBef>
                <a:spcPts val="479"/>
              </a:spcBef>
              <a:buClr>
                <a:srgbClr val="03428E"/>
              </a:buClr>
              <a:buFont typeface="Arial" panose="020B0604020202020204" pitchFamily="34" charset="0"/>
              <a:buChar char="•"/>
            </a:pPr>
            <a:r>
              <a:rPr lang="en-US" sz="2400" spc="-1" dirty="0">
                <a:solidFill>
                  <a:srgbClr val="000000"/>
                </a:solidFill>
                <a:latin typeface="Tahoma"/>
                <a:ea typeface="Tahoma"/>
              </a:rPr>
              <a:t>Work</a:t>
            </a:r>
            <a:endParaRPr lang="en-US" sz="2400" spc="-1" dirty="0">
              <a:latin typeface="Arial"/>
            </a:endParaRPr>
          </a:p>
          <a:p>
            <a:pPr marL="743040" lvl="1" indent="-285120">
              <a:lnSpc>
                <a:spcPct val="100000"/>
              </a:lnSpc>
              <a:spcBef>
                <a:spcPts val="400"/>
              </a:spcBef>
              <a:buClr>
                <a:srgbClr val="000000"/>
              </a:buClr>
              <a:buFont typeface="Arial"/>
              <a:buChar char="–"/>
            </a:pPr>
            <a:r>
              <a:rPr lang="en-US" spc="-1" dirty="0">
                <a:solidFill>
                  <a:srgbClr val="000000"/>
                </a:solidFill>
                <a:latin typeface="Tahoma"/>
                <a:ea typeface="Tahoma"/>
              </a:rPr>
              <a:t>Danish National Library 2009-2010</a:t>
            </a:r>
            <a:endParaRPr lang="en-US" spc="-1" dirty="0">
              <a:latin typeface="Arial"/>
            </a:endParaRPr>
          </a:p>
          <a:p>
            <a:pPr marL="743040" lvl="1" indent="-285120">
              <a:lnSpc>
                <a:spcPct val="100000"/>
              </a:lnSpc>
              <a:spcBef>
                <a:spcPts val="400"/>
              </a:spcBef>
              <a:buClr>
                <a:srgbClr val="000000"/>
              </a:buClr>
              <a:buFont typeface="Arial"/>
              <a:buChar char="–"/>
            </a:pPr>
            <a:r>
              <a:rPr lang="en-US" spc="-1" dirty="0" err="1">
                <a:solidFill>
                  <a:srgbClr val="000000"/>
                </a:solidFill>
                <a:latin typeface="Tahoma"/>
                <a:ea typeface="Tahoma"/>
              </a:rPr>
              <a:t>Visiolink</a:t>
            </a:r>
            <a:r>
              <a:rPr lang="en-US" spc="-1" dirty="0">
                <a:solidFill>
                  <a:srgbClr val="000000"/>
                </a:solidFill>
                <a:latin typeface="Tahoma"/>
                <a:ea typeface="Tahoma"/>
              </a:rPr>
              <a:t> 2011-2014</a:t>
            </a:r>
            <a:endParaRPr lang="en-US" spc="-1" dirty="0">
              <a:latin typeface="Arial"/>
            </a:endParaRPr>
          </a:p>
          <a:p>
            <a:pPr marL="743040" lvl="1" indent="-285120">
              <a:lnSpc>
                <a:spcPct val="100000"/>
              </a:lnSpc>
              <a:spcBef>
                <a:spcPts val="400"/>
              </a:spcBef>
              <a:buClr>
                <a:srgbClr val="000000"/>
              </a:buClr>
              <a:buFont typeface="Arial"/>
              <a:buChar char="–"/>
            </a:pPr>
            <a:r>
              <a:rPr lang="en-US" spc="-1" dirty="0" err="1">
                <a:solidFill>
                  <a:srgbClr val="000000"/>
                </a:solidFill>
                <a:latin typeface="Tahoma"/>
                <a:ea typeface="Tahoma"/>
              </a:rPr>
              <a:t>Cetrea</a:t>
            </a:r>
            <a:r>
              <a:rPr lang="en-US" spc="-1" dirty="0">
                <a:solidFill>
                  <a:srgbClr val="000000"/>
                </a:solidFill>
                <a:latin typeface="Tahoma"/>
                <a:ea typeface="Tahoma"/>
              </a:rPr>
              <a:t> 2014</a:t>
            </a:r>
            <a:endParaRPr lang="en-US" spc="-1" dirty="0">
              <a:latin typeface="Arial"/>
            </a:endParaRPr>
          </a:p>
          <a:p>
            <a:pPr marL="743040" lvl="1" indent="-285120">
              <a:lnSpc>
                <a:spcPct val="100000"/>
              </a:lnSpc>
              <a:spcBef>
                <a:spcPts val="400"/>
              </a:spcBef>
              <a:buClr>
                <a:srgbClr val="000000"/>
              </a:buClr>
              <a:buFont typeface="Arial"/>
              <a:buChar char="–"/>
            </a:pPr>
            <a:r>
              <a:rPr lang="en-US" spc="-1" dirty="0" err="1">
                <a:solidFill>
                  <a:srgbClr val="000000"/>
                </a:solidFill>
                <a:latin typeface="Tahoma"/>
                <a:ea typeface="Tahoma"/>
              </a:rPr>
              <a:t>Lapio</a:t>
            </a:r>
            <a:r>
              <a:rPr lang="en-US" spc="-1" dirty="0">
                <a:solidFill>
                  <a:srgbClr val="000000"/>
                </a:solidFill>
                <a:latin typeface="Tahoma"/>
                <a:ea typeface="Tahoma"/>
              </a:rPr>
              <a:t> 2014-2015</a:t>
            </a:r>
            <a:endParaRPr lang="en-US" spc="-1" dirty="0">
              <a:latin typeface="Arial"/>
            </a:endParaRPr>
          </a:p>
          <a:p>
            <a:pPr marL="743040" lvl="1" indent="-285120">
              <a:lnSpc>
                <a:spcPct val="100000"/>
              </a:lnSpc>
              <a:spcBef>
                <a:spcPts val="400"/>
              </a:spcBef>
              <a:buClr>
                <a:srgbClr val="000000"/>
              </a:buClr>
              <a:buFont typeface="Arial"/>
              <a:buChar char="–"/>
            </a:pPr>
            <a:r>
              <a:rPr lang="en-US" spc="-1" dirty="0" err="1">
                <a:solidFill>
                  <a:srgbClr val="000000"/>
                </a:solidFill>
                <a:latin typeface="Tahoma"/>
                <a:ea typeface="Tahoma"/>
              </a:rPr>
              <a:t>Mjølner</a:t>
            </a:r>
            <a:r>
              <a:rPr lang="en-US" spc="-1" dirty="0">
                <a:solidFill>
                  <a:srgbClr val="000000"/>
                </a:solidFill>
                <a:latin typeface="Tahoma"/>
                <a:ea typeface="Tahoma"/>
              </a:rPr>
              <a:t> 2015-2017</a:t>
            </a:r>
            <a:endParaRPr lang="en-US" spc="-1" dirty="0">
              <a:latin typeface="Arial"/>
            </a:endParaRPr>
          </a:p>
          <a:p>
            <a:pPr marL="743040" lvl="1" indent="-285120">
              <a:lnSpc>
                <a:spcPct val="100000"/>
              </a:lnSpc>
              <a:spcBef>
                <a:spcPts val="400"/>
              </a:spcBef>
              <a:buClr>
                <a:srgbClr val="000000"/>
              </a:buClr>
              <a:buFont typeface="Arial"/>
              <a:buChar char="–"/>
            </a:pPr>
            <a:r>
              <a:rPr lang="en-US" spc="-1" dirty="0">
                <a:solidFill>
                  <a:srgbClr val="000000"/>
                </a:solidFill>
                <a:latin typeface="Tahoma"/>
                <a:ea typeface="Tahoma"/>
              </a:rPr>
              <a:t>ASE 2017-</a:t>
            </a:r>
            <a:endParaRPr lang="en-US" spc="-1" dirty="0">
              <a:latin typeface="Arial"/>
            </a:endParaRPr>
          </a:p>
        </p:txBody>
      </p:sp>
      <p:pic>
        <p:nvPicPr>
          <p:cNvPr id="6" name="Picture 5">
            <a:extLst>
              <a:ext uri="{FF2B5EF4-FFF2-40B4-BE49-F238E27FC236}">
                <a16:creationId xmlns:a16="http://schemas.microsoft.com/office/drawing/2014/main" id="{5F1699B5-262A-0242-8736-4D3E7DBEB730}"/>
              </a:ext>
            </a:extLst>
          </p:cNvPr>
          <p:cNvPicPr/>
          <p:nvPr/>
        </p:nvPicPr>
        <p:blipFill>
          <a:blip r:embed="rId4"/>
          <a:stretch/>
        </p:blipFill>
        <p:spPr>
          <a:xfrm rot="5400000">
            <a:off x="7018855" y="1535798"/>
            <a:ext cx="4783680" cy="3587760"/>
          </a:xfrm>
          <a:prstGeom prst="rect">
            <a:avLst/>
          </a:prstGeom>
          <a:ln>
            <a:noFill/>
          </a:ln>
        </p:spPr>
      </p:pic>
    </p:spTree>
    <p:custDataLst>
      <p:tags r:id="rId1"/>
    </p:custDataLst>
    <p:extLst>
      <p:ext uri="{BB962C8B-B14F-4D97-AF65-F5344CB8AC3E}">
        <p14:creationId xmlns:p14="http://schemas.microsoft.com/office/powerpoint/2010/main" val="25091702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CC7F8CE7-989E-F34D-87C6-861B2B9A693F}"/>
              </a:ext>
            </a:extLst>
          </p:cNvPr>
          <p:cNvSpPr>
            <a:spLocks noGrp="1"/>
          </p:cNvSpPr>
          <p:nvPr>
            <p:ph type="dt" sz="half" idx="4294967295"/>
          </p:nvPr>
        </p:nvSpPr>
        <p:spPr/>
        <p:txBody>
          <a:bodyPr/>
          <a:lstStyle/>
          <a:p>
            <a:endParaRPr lang="en-GB" dirty="0"/>
          </a:p>
        </p:txBody>
      </p:sp>
      <p:pic>
        <p:nvPicPr>
          <p:cNvPr id="5" name="Content Placeholder 3">
            <a:extLst>
              <a:ext uri="{FF2B5EF4-FFF2-40B4-BE49-F238E27FC236}">
                <a16:creationId xmlns:a16="http://schemas.microsoft.com/office/drawing/2014/main" id="{0006410F-D1D4-904D-B07D-ECAC86476FD1}"/>
              </a:ext>
            </a:extLst>
          </p:cNvPr>
          <p:cNvPicPr/>
          <p:nvPr/>
        </p:nvPicPr>
        <p:blipFill>
          <a:blip r:embed="rId2"/>
          <a:stretch/>
        </p:blipFill>
        <p:spPr>
          <a:xfrm>
            <a:off x="551384" y="332656"/>
            <a:ext cx="3432600" cy="2764800"/>
          </a:xfrm>
          <a:prstGeom prst="rect">
            <a:avLst/>
          </a:prstGeom>
          <a:ln>
            <a:noFill/>
          </a:ln>
        </p:spPr>
      </p:pic>
      <p:pic>
        <p:nvPicPr>
          <p:cNvPr id="6" name="Picture 5">
            <a:extLst>
              <a:ext uri="{FF2B5EF4-FFF2-40B4-BE49-F238E27FC236}">
                <a16:creationId xmlns:a16="http://schemas.microsoft.com/office/drawing/2014/main" id="{EBEB04D8-ECB7-BD48-86A2-375A9AE6E770}"/>
              </a:ext>
            </a:extLst>
          </p:cNvPr>
          <p:cNvPicPr/>
          <p:nvPr/>
        </p:nvPicPr>
        <p:blipFill>
          <a:blip r:embed="rId3"/>
          <a:stretch/>
        </p:blipFill>
        <p:spPr>
          <a:xfrm>
            <a:off x="4982598" y="-497865"/>
            <a:ext cx="6450840" cy="3586680"/>
          </a:xfrm>
          <a:prstGeom prst="rect">
            <a:avLst/>
          </a:prstGeom>
          <a:ln>
            <a:noFill/>
          </a:ln>
        </p:spPr>
      </p:pic>
      <p:pic>
        <p:nvPicPr>
          <p:cNvPr id="7" name="Picture 4">
            <a:extLst>
              <a:ext uri="{FF2B5EF4-FFF2-40B4-BE49-F238E27FC236}">
                <a16:creationId xmlns:a16="http://schemas.microsoft.com/office/drawing/2014/main" id="{53B14025-27FE-734E-A638-ED91A2D4784A}"/>
              </a:ext>
            </a:extLst>
          </p:cNvPr>
          <p:cNvPicPr/>
          <p:nvPr/>
        </p:nvPicPr>
        <p:blipFill>
          <a:blip r:embed="rId4"/>
          <a:stretch/>
        </p:blipFill>
        <p:spPr>
          <a:xfrm>
            <a:off x="2063552" y="3356992"/>
            <a:ext cx="3438000" cy="2578320"/>
          </a:xfrm>
          <a:prstGeom prst="rect">
            <a:avLst/>
          </a:prstGeom>
          <a:ln>
            <a:noFill/>
          </a:ln>
        </p:spPr>
      </p:pic>
      <p:pic>
        <p:nvPicPr>
          <p:cNvPr id="8" name="Picture 6">
            <a:extLst>
              <a:ext uri="{FF2B5EF4-FFF2-40B4-BE49-F238E27FC236}">
                <a16:creationId xmlns:a16="http://schemas.microsoft.com/office/drawing/2014/main" id="{C9E1620B-5EE4-7343-8FBC-A308CBF9436D}"/>
              </a:ext>
            </a:extLst>
          </p:cNvPr>
          <p:cNvPicPr/>
          <p:nvPr/>
        </p:nvPicPr>
        <p:blipFill>
          <a:blip r:embed="rId5"/>
          <a:stretch/>
        </p:blipFill>
        <p:spPr>
          <a:xfrm>
            <a:off x="5523000" y="2636912"/>
            <a:ext cx="3922200" cy="2500200"/>
          </a:xfrm>
          <a:prstGeom prst="rect">
            <a:avLst/>
          </a:prstGeom>
          <a:ln>
            <a:noFill/>
          </a:ln>
        </p:spPr>
      </p:pic>
      <p:pic>
        <p:nvPicPr>
          <p:cNvPr id="9" name="Picture 7">
            <a:extLst>
              <a:ext uri="{FF2B5EF4-FFF2-40B4-BE49-F238E27FC236}">
                <a16:creationId xmlns:a16="http://schemas.microsoft.com/office/drawing/2014/main" id="{4FED6E2C-C806-4740-B6B8-0C103E1B4E69}"/>
              </a:ext>
            </a:extLst>
          </p:cNvPr>
          <p:cNvPicPr/>
          <p:nvPr/>
        </p:nvPicPr>
        <p:blipFill>
          <a:blip r:embed="rId6"/>
          <a:stretch/>
        </p:blipFill>
        <p:spPr>
          <a:xfrm>
            <a:off x="7176120" y="4869160"/>
            <a:ext cx="4538160" cy="1341360"/>
          </a:xfrm>
          <a:prstGeom prst="rect">
            <a:avLst/>
          </a:prstGeom>
          <a:ln>
            <a:noFill/>
          </a:ln>
        </p:spPr>
      </p:pic>
    </p:spTree>
    <p:extLst>
      <p:ext uri="{BB962C8B-B14F-4D97-AF65-F5344CB8AC3E}">
        <p14:creationId xmlns:p14="http://schemas.microsoft.com/office/powerpoint/2010/main" val="6752873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a:t>Michael</a:t>
            </a:r>
          </a:p>
        </p:txBody>
      </p:sp>
      <p:sp>
        <p:nvSpPr>
          <p:cNvPr id="3" name="Content Placeholder 2"/>
          <p:cNvSpPr>
            <a:spLocks noGrp="1"/>
          </p:cNvSpPr>
          <p:nvPr>
            <p:ph idx="1"/>
          </p:nvPr>
        </p:nvSpPr>
        <p:spPr>
          <a:xfrm>
            <a:off x="239350" y="1476473"/>
            <a:ext cx="6768277" cy="3876923"/>
          </a:xfrm>
        </p:spPr>
        <p:txBody>
          <a:bodyPr>
            <a:noAutofit/>
          </a:bodyPr>
          <a:lstStyle/>
          <a:p>
            <a:r>
              <a:rPr lang="da-DK" sz="2400" dirty="0" err="1"/>
              <a:t>B.Sc</a:t>
            </a:r>
            <a:r>
              <a:rPr lang="da-DK" sz="2400" dirty="0"/>
              <a:t>. EE (Elektroingeniør), 2002</a:t>
            </a:r>
          </a:p>
          <a:p>
            <a:r>
              <a:rPr lang="da-DK" sz="2400" dirty="0"/>
              <a:t>Master of It – Software Development, 2010</a:t>
            </a:r>
          </a:p>
          <a:p>
            <a:pPr marL="0" indent="0">
              <a:buNone/>
            </a:pPr>
            <a:endParaRPr lang="da-DK" sz="2400" dirty="0"/>
          </a:p>
          <a:p>
            <a:r>
              <a:rPr lang="da-DK" sz="2400" dirty="0" err="1"/>
              <a:t>Systematic</a:t>
            </a:r>
            <a:r>
              <a:rPr lang="da-DK" sz="2400" dirty="0"/>
              <a:t> (januar 2002) – Systems </a:t>
            </a:r>
            <a:r>
              <a:rPr lang="da-DK" sz="2400" dirty="0" err="1"/>
              <a:t>Engineer</a:t>
            </a:r>
            <a:endParaRPr lang="da-DK" sz="2400" dirty="0"/>
          </a:p>
          <a:p>
            <a:r>
              <a:rPr lang="da-DK" sz="2400" dirty="0"/>
              <a:t>Mjølner (juli 2006) – Senior Software Architect, Embedded</a:t>
            </a:r>
          </a:p>
          <a:p>
            <a:r>
              <a:rPr lang="da-DK" sz="2400" dirty="0"/>
              <a:t>ASE (november 2016) – Adjunkt</a:t>
            </a:r>
          </a:p>
          <a:p>
            <a:r>
              <a:rPr lang="da-DK" sz="2400" dirty="0"/>
              <a:t>ASE (november 2019) – Lektor </a:t>
            </a:r>
            <a:r>
              <a:rPr lang="da-DK" sz="2400" dirty="0">
                <a:sym typeface="Wingdings" panose="05000000000000000000" pitchFamily="2" charset="2"/>
              </a:rPr>
              <a:t></a:t>
            </a:r>
          </a:p>
          <a:p>
            <a:r>
              <a:rPr lang="en-US" sz="2400" dirty="0" err="1">
                <a:sym typeface="Wingdings" panose="05000000000000000000" pitchFamily="2" charset="2"/>
              </a:rPr>
              <a:t>sentispec</a:t>
            </a:r>
            <a:r>
              <a:rPr lang="en-US" sz="2400" dirty="0">
                <a:sym typeface="Wingdings" panose="05000000000000000000" pitchFamily="2" charset="2"/>
              </a:rPr>
              <a:t> (august 2020 – </a:t>
            </a:r>
            <a:r>
              <a:rPr lang="en-US" sz="2400" dirty="0" err="1">
                <a:sym typeface="Wingdings" panose="05000000000000000000" pitchFamily="2" charset="2"/>
              </a:rPr>
              <a:t>maj</a:t>
            </a:r>
            <a:r>
              <a:rPr lang="en-US" sz="2400" dirty="0">
                <a:sym typeface="Wingdings" panose="05000000000000000000" pitchFamily="2" charset="2"/>
              </a:rPr>
              <a:t> 2021) – CTO</a:t>
            </a:r>
          </a:p>
          <a:p>
            <a:r>
              <a:rPr lang="en-US" sz="2400" dirty="0">
                <a:sym typeface="Wingdings" panose="05000000000000000000" pitchFamily="2" charset="2"/>
              </a:rPr>
              <a:t>RTX (</a:t>
            </a:r>
            <a:r>
              <a:rPr lang="en-US" sz="2400" dirty="0" err="1">
                <a:sym typeface="Wingdings" panose="05000000000000000000" pitchFamily="2" charset="2"/>
              </a:rPr>
              <a:t>nov</a:t>
            </a:r>
            <a:r>
              <a:rPr lang="en-US" sz="2400" dirty="0">
                <a:sym typeface="Wingdings" panose="05000000000000000000" pitchFamily="2" charset="2"/>
              </a:rPr>
              <a:t> 2021 -&gt; ) </a:t>
            </a:r>
            <a:r>
              <a:rPr lang="en-US" sz="2400" dirty="0" err="1">
                <a:sym typeface="Wingdings" panose="05000000000000000000" pitchFamily="2" charset="2"/>
              </a:rPr>
              <a:t>Systemarkitekt</a:t>
            </a:r>
            <a:endParaRPr lang="da-DK" sz="2400" dirty="0"/>
          </a:p>
          <a:p>
            <a:endParaRPr lang="da-DK" sz="2400" dirty="0"/>
          </a:p>
          <a:p>
            <a:endParaRPr lang="da-DK" sz="2400" dirty="0"/>
          </a:p>
        </p:txBody>
      </p:sp>
      <p:pic>
        <p:nvPicPr>
          <p:cNvPr id="4" name="Picture 3"/>
          <p:cNvPicPr/>
          <p:nvPr/>
        </p:nvPicPr>
        <p:blipFill>
          <a:blip r:embed="rId3"/>
          <a:stretch/>
        </p:blipFill>
        <p:spPr>
          <a:xfrm>
            <a:off x="8144967" y="1851128"/>
            <a:ext cx="2555280" cy="2845800"/>
          </a:xfrm>
          <a:prstGeom prst="rect">
            <a:avLst/>
          </a:prstGeom>
          <a:ln>
            <a:noFill/>
          </a:ln>
        </p:spPr>
      </p:pic>
    </p:spTree>
    <p:extLst>
      <p:ext uri="{BB962C8B-B14F-4D97-AF65-F5344CB8AC3E}">
        <p14:creationId xmlns:p14="http://schemas.microsoft.com/office/powerpoint/2010/main" val="42732132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da-DK"/>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487488" y="737320"/>
            <a:ext cx="9181020" cy="6120680"/>
          </a:xfrm>
        </p:spPr>
      </p:pic>
      <p:pic>
        <p:nvPicPr>
          <p:cNvPr id="6" name="Content Placeholder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63552" y="4095175"/>
            <a:ext cx="3190686" cy="2654651"/>
          </a:xfrm>
          <a:prstGeom prst="rect">
            <a:avLst/>
          </a:prstGeom>
        </p:spPr>
      </p:pic>
      <p:pic>
        <p:nvPicPr>
          <p:cNvPr id="3" name="Picture 2"/>
          <p:cNvPicPr>
            <a:picLocks noChangeAspect="1"/>
          </p:cNvPicPr>
          <p:nvPr/>
        </p:nvPicPr>
        <p:blipFill>
          <a:blip r:embed="rId5"/>
          <a:stretch>
            <a:fillRect/>
          </a:stretch>
        </p:blipFill>
        <p:spPr>
          <a:xfrm>
            <a:off x="5250418" y="1193149"/>
            <a:ext cx="3891594" cy="3459851"/>
          </a:xfrm>
          <a:prstGeom prst="rect">
            <a:avLst/>
          </a:prstGeom>
        </p:spPr>
      </p:pic>
      <p:pic>
        <p:nvPicPr>
          <p:cNvPr id="8" name="Content Placeholder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60717" y="2675561"/>
            <a:ext cx="3935300" cy="3653277"/>
          </a:xfrm>
          <a:prstGeom prst="rect">
            <a:avLst/>
          </a:prstGeom>
        </p:spPr>
      </p:pic>
    </p:spTree>
    <p:extLst>
      <p:ext uri="{BB962C8B-B14F-4D97-AF65-F5344CB8AC3E}">
        <p14:creationId xmlns:p14="http://schemas.microsoft.com/office/powerpoint/2010/main" val="768018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da-DK"/>
          </a:p>
        </p:txBody>
      </p:sp>
      <p:sp>
        <p:nvSpPr>
          <p:cNvPr id="3" name="Content Placeholder 2"/>
          <p:cNvSpPr>
            <a:spLocks noGrp="1"/>
          </p:cNvSpPr>
          <p:nvPr>
            <p:ph idx="1"/>
          </p:nvPr>
        </p:nvSpPr>
        <p:spPr/>
        <p:txBody>
          <a:bodyPr/>
          <a:lstStyle/>
          <a:p>
            <a:endParaRPr lang="da-DK"/>
          </a:p>
        </p:txBody>
      </p:sp>
      <p:pic>
        <p:nvPicPr>
          <p:cNvPr id="4098" name="Picture 2" descr="https://www.terma.com/media/324531/acmds_46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7528" y="836712"/>
            <a:ext cx="8352928" cy="50405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73574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Rounded Corners 34">
            <a:extLst>
              <a:ext uri="{FF2B5EF4-FFF2-40B4-BE49-F238E27FC236}">
                <a16:creationId xmlns:a16="http://schemas.microsoft.com/office/drawing/2014/main" id="{F232B4C4-85E9-4544-BC4E-C4FF433C8E19}"/>
              </a:ext>
            </a:extLst>
          </p:cNvPr>
          <p:cNvSpPr/>
          <p:nvPr/>
        </p:nvSpPr>
        <p:spPr>
          <a:xfrm>
            <a:off x="8643469" y="1030986"/>
            <a:ext cx="685800" cy="19972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GB" sz="1350">
              <a:solidFill>
                <a:prstClr val="white"/>
              </a:solidFill>
              <a:latin typeface="Calibri" panose="020F0502020204030204"/>
            </a:endParaRPr>
          </a:p>
        </p:txBody>
      </p:sp>
      <p:sp>
        <p:nvSpPr>
          <p:cNvPr id="2" name="Title 1">
            <a:extLst>
              <a:ext uri="{FF2B5EF4-FFF2-40B4-BE49-F238E27FC236}">
                <a16:creationId xmlns:a16="http://schemas.microsoft.com/office/drawing/2014/main" id="{01643263-732B-48D8-B9E5-45A78C3544E9}"/>
              </a:ext>
            </a:extLst>
          </p:cNvPr>
          <p:cNvSpPr>
            <a:spLocks noGrp="1"/>
          </p:cNvSpPr>
          <p:nvPr>
            <p:ph type="title" idx="4294967295"/>
          </p:nvPr>
        </p:nvSpPr>
        <p:spPr>
          <a:xfrm>
            <a:off x="1524001" y="523876"/>
            <a:ext cx="4379913" cy="995363"/>
          </a:xfrm>
        </p:spPr>
        <p:txBody>
          <a:bodyPr>
            <a:normAutofit/>
          </a:bodyPr>
          <a:lstStyle/>
          <a:p>
            <a:pPr algn="ctr"/>
            <a:r>
              <a:rPr lang="da-DK" dirty="0" err="1"/>
              <a:t>ViraHawk</a:t>
            </a:r>
            <a:endParaRPr lang="en-GB" sz="1350" i="1" dirty="0"/>
          </a:p>
        </p:txBody>
      </p:sp>
      <p:pic>
        <p:nvPicPr>
          <p:cNvPr id="4" name="Content Placeholder 5" descr="Walk">
            <a:extLst>
              <a:ext uri="{FF2B5EF4-FFF2-40B4-BE49-F238E27FC236}">
                <a16:creationId xmlns:a16="http://schemas.microsoft.com/office/drawing/2014/main" id="{DFC6638F-57F0-48CF-8447-2B66E3C8D542}"/>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652166" y="3719543"/>
            <a:ext cx="685800" cy="685800"/>
          </a:xfrm>
          <a:prstGeom prst="rect">
            <a:avLst/>
          </a:prstGeom>
        </p:spPr>
      </p:pic>
      <p:pic>
        <p:nvPicPr>
          <p:cNvPr id="5" name="Content Placeholder 5" descr="Walk">
            <a:extLst>
              <a:ext uri="{FF2B5EF4-FFF2-40B4-BE49-F238E27FC236}">
                <a16:creationId xmlns:a16="http://schemas.microsoft.com/office/drawing/2014/main" id="{C38C5292-0944-4343-A39C-69A0A3E35C9E}"/>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78214" y="3264686"/>
            <a:ext cx="685800" cy="685800"/>
          </a:xfrm>
          <a:prstGeom prst="rect">
            <a:avLst/>
          </a:prstGeom>
        </p:spPr>
      </p:pic>
      <p:pic>
        <p:nvPicPr>
          <p:cNvPr id="6" name="Content Placeholder 5" descr="Walk">
            <a:extLst>
              <a:ext uri="{FF2B5EF4-FFF2-40B4-BE49-F238E27FC236}">
                <a16:creationId xmlns:a16="http://schemas.microsoft.com/office/drawing/2014/main" id="{88F48C60-6AEC-4602-A5D2-A39EA9F31E6E}"/>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684119" y="2785808"/>
            <a:ext cx="685800" cy="685800"/>
          </a:xfrm>
          <a:prstGeom prst="rect">
            <a:avLst/>
          </a:prstGeom>
        </p:spPr>
      </p:pic>
      <p:sp>
        <p:nvSpPr>
          <p:cNvPr id="7" name="Callout: Line with Accent Bar 6">
            <a:extLst>
              <a:ext uri="{FF2B5EF4-FFF2-40B4-BE49-F238E27FC236}">
                <a16:creationId xmlns:a16="http://schemas.microsoft.com/office/drawing/2014/main" id="{9BD510F3-9A74-40AC-9E08-3373F582B212}"/>
              </a:ext>
            </a:extLst>
          </p:cNvPr>
          <p:cNvSpPr/>
          <p:nvPr/>
        </p:nvSpPr>
        <p:spPr>
          <a:xfrm>
            <a:off x="1860646" y="5086126"/>
            <a:ext cx="1211161" cy="547262"/>
          </a:xfrm>
          <a:prstGeom prst="accentCallout1">
            <a:avLst>
              <a:gd name="adj1" fmla="val -10490"/>
              <a:gd name="adj2" fmla="val 50650"/>
              <a:gd name="adj3" fmla="val -136635"/>
              <a:gd name="adj4" fmla="val 74992"/>
            </a:avLst>
          </a:prstGeom>
        </p:spPr>
        <p:style>
          <a:lnRef idx="1">
            <a:schemeClr val="accent5"/>
          </a:lnRef>
          <a:fillRef idx="3">
            <a:schemeClr val="accent5"/>
          </a:fillRef>
          <a:effectRef idx="2">
            <a:schemeClr val="accent5"/>
          </a:effectRef>
          <a:fontRef idx="minor">
            <a:schemeClr val="lt1"/>
          </a:fontRef>
        </p:style>
        <p:txBody>
          <a:bodyPr rtlCol="0" anchor="ctr"/>
          <a:lstStyle/>
          <a:p>
            <a:pPr algn="ctr" defTabSz="685800">
              <a:defRPr/>
            </a:pPr>
            <a:r>
              <a:rPr lang="en-GB" sz="1350" dirty="0">
                <a:solidFill>
                  <a:prstClr val="white"/>
                </a:solidFill>
                <a:latin typeface="Calibri" panose="020F0502020204030204"/>
              </a:rPr>
              <a:t>Potential Covid-19 Carrier</a:t>
            </a:r>
          </a:p>
        </p:txBody>
      </p:sp>
      <p:sp>
        <p:nvSpPr>
          <p:cNvPr id="8" name="Callout: Line with Accent Bar 7">
            <a:extLst>
              <a:ext uri="{FF2B5EF4-FFF2-40B4-BE49-F238E27FC236}">
                <a16:creationId xmlns:a16="http://schemas.microsoft.com/office/drawing/2014/main" id="{0DEC5D1C-B0A3-48DF-A006-EB96AE43A7BB}"/>
              </a:ext>
            </a:extLst>
          </p:cNvPr>
          <p:cNvSpPr/>
          <p:nvPr/>
        </p:nvSpPr>
        <p:spPr>
          <a:xfrm>
            <a:off x="3722932" y="3906113"/>
            <a:ext cx="1211161" cy="595415"/>
          </a:xfrm>
          <a:prstGeom prst="accentCallout1">
            <a:avLst>
              <a:gd name="adj1" fmla="val -24443"/>
              <a:gd name="adj2" fmla="val 46403"/>
              <a:gd name="adj3" fmla="val -138029"/>
              <a:gd name="adj4" fmla="val 29888"/>
            </a:avLst>
          </a:prstGeom>
        </p:spPr>
        <p:style>
          <a:lnRef idx="1">
            <a:schemeClr val="accent5"/>
          </a:lnRef>
          <a:fillRef idx="3">
            <a:schemeClr val="accent5"/>
          </a:fillRef>
          <a:effectRef idx="2">
            <a:schemeClr val="accent5"/>
          </a:effectRef>
          <a:fontRef idx="minor">
            <a:schemeClr val="lt1"/>
          </a:fontRef>
        </p:style>
        <p:txBody>
          <a:bodyPr rtlCol="0" anchor="ctr"/>
          <a:lstStyle/>
          <a:p>
            <a:pPr algn="ctr" defTabSz="685800">
              <a:defRPr/>
            </a:pPr>
            <a:r>
              <a:rPr lang="en-GB" sz="1350" dirty="0">
                <a:solidFill>
                  <a:prstClr val="white"/>
                </a:solidFill>
                <a:latin typeface="Calibri" panose="020F0502020204030204"/>
              </a:rPr>
              <a:t>Camera module w. AI Engine</a:t>
            </a:r>
          </a:p>
        </p:txBody>
      </p:sp>
      <p:sp>
        <p:nvSpPr>
          <p:cNvPr id="9" name="Callout: Line with Accent Bar 8">
            <a:extLst>
              <a:ext uri="{FF2B5EF4-FFF2-40B4-BE49-F238E27FC236}">
                <a16:creationId xmlns:a16="http://schemas.microsoft.com/office/drawing/2014/main" id="{C75EAF37-8342-44CE-AA3F-0728703EAF69}"/>
              </a:ext>
            </a:extLst>
          </p:cNvPr>
          <p:cNvSpPr/>
          <p:nvPr/>
        </p:nvSpPr>
        <p:spPr>
          <a:xfrm>
            <a:off x="5169964" y="3348744"/>
            <a:ext cx="1211161" cy="648329"/>
          </a:xfrm>
          <a:prstGeom prst="accentCallout1">
            <a:avLst>
              <a:gd name="adj1" fmla="val 18750"/>
              <a:gd name="adj2" fmla="val -8333"/>
              <a:gd name="adj3" fmla="val -75884"/>
              <a:gd name="adj4" fmla="val 4217"/>
            </a:avLst>
          </a:prstGeom>
        </p:spPr>
        <p:style>
          <a:lnRef idx="1">
            <a:schemeClr val="accent5"/>
          </a:lnRef>
          <a:fillRef idx="3">
            <a:schemeClr val="accent5"/>
          </a:fillRef>
          <a:effectRef idx="2">
            <a:schemeClr val="accent5"/>
          </a:effectRef>
          <a:fontRef idx="minor">
            <a:schemeClr val="lt1"/>
          </a:fontRef>
        </p:style>
        <p:txBody>
          <a:bodyPr rtlCol="0" anchor="ctr"/>
          <a:lstStyle/>
          <a:p>
            <a:pPr algn="ctr" defTabSz="685800">
              <a:defRPr/>
            </a:pPr>
            <a:r>
              <a:rPr lang="en-GB" sz="1350" dirty="0">
                <a:solidFill>
                  <a:prstClr val="white"/>
                </a:solidFill>
                <a:latin typeface="Calibri" panose="020F0502020204030204"/>
              </a:rPr>
              <a:t>Cloud back-end &amp; AI Algorithms</a:t>
            </a:r>
          </a:p>
        </p:txBody>
      </p:sp>
      <p:sp>
        <p:nvSpPr>
          <p:cNvPr id="10" name="Freeform: Shape 9">
            <a:extLst>
              <a:ext uri="{FF2B5EF4-FFF2-40B4-BE49-F238E27FC236}">
                <a16:creationId xmlns:a16="http://schemas.microsoft.com/office/drawing/2014/main" id="{C2475168-7E65-4795-AA30-F338BD4695F7}"/>
              </a:ext>
            </a:extLst>
          </p:cNvPr>
          <p:cNvSpPr/>
          <p:nvPr/>
        </p:nvSpPr>
        <p:spPr>
          <a:xfrm>
            <a:off x="3003065" y="2960049"/>
            <a:ext cx="4970477" cy="1029409"/>
          </a:xfrm>
          <a:custGeom>
            <a:avLst/>
            <a:gdLst>
              <a:gd name="connsiteX0" fmla="*/ 0 w 6627302"/>
              <a:gd name="connsiteY0" fmla="*/ 1576820 h 1576820"/>
              <a:gd name="connsiteX1" fmla="*/ 1359016 w 6627302"/>
              <a:gd name="connsiteY1" fmla="*/ 108746 h 1576820"/>
              <a:gd name="connsiteX2" fmla="*/ 3095537 w 6627302"/>
              <a:gd name="connsiteY2" fmla="*/ 108746 h 1576820"/>
              <a:gd name="connsiteX3" fmla="*/ 5016616 w 6627302"/>
              <a:gd name="connsiteY3" fmla="*/ 142302 h 1576820"/>
              <a:gd name="connsiteX4" fmla="*/ 6627302 w 6627302"/>
              <a:gd name="connsiteY4" fmla="*/ 209414 h 1576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27302" h="1576820">
                <a:moveTo>
                  <a:pt x="0" y="1576820"/>
                </a:moveTo>
                <a:cubicBezTo>
                  <a:pt x="421546" y="965122"/>
                  <a:pt x="843093" y="353425"/>
                  <a:pt x="1359016" y="108746"/>
                </a:cubicBezTo>
                <a:cubicBezTo>
                  <a:pt x="1874939" y="-135933"/>
                  <a:pt x="3095537" y="108746"/>
                  <a:pt x="3095537" y="108746"/>
                </a:cubicBezTo>
                <a:lnTo>
                  <a:pt x="5016616" y="142302"/>
                </a:lnTo>
                <a:cubicBezTo>
                  <a:pt x="5605244" y="159080"/>
                  <a:pt x="6381225" y="164673"/>
                  <a:pt x="6627302" y="209414"/>
                </a:cubicBezTo>
              </a:path>
            </a:pathLst>
          </a:custGeom>
          <a:noFill/>
          <a:ln w="57150">
            <a:solidFill>
              <a:srgbClr val="FF0000"/>
            </a:solidFill>
            <a:tailEnd type="triangle" w="lg" len="lg"/>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GB" sz="1350">
              <a:solidFill>
                <a:prstClr val="white"/>
              </a:solidFill>
              <a:latin typeface="Calibri" panose="020F0502020204030204"/>
            </a:endParaRPr>
          </a:p>
        </p:txBody>
      </p:sp>
      <p:sp>
        <p:nvSpPr>
          <p:cNvPr id="11" name="Callout: Line with Accent Bar 10">
            <a:extLst>
              <a:ext uri="{FF2B5EF4-FFF2-40B4-BE49-F238E27FC236}">
                <a16:creationId xmlns:a16="http://schemas.microsoft.com/office/drawing/2014/main" id="{E4CD3A61-6706-45BA-B41F-F7A89C34C412}"/>
              </a:ext>
            </a:extLst>
          </p:cNvPr>
          <p:cNvSpPr/>
          <p:nvPr/>
        </p:nvSpPr>
        <p:spPr>
          <a:xfrm>
            <a:off x="6730481" y="3558539"/>
            <a:ext cx="1211161" cy="547262"/>
          </a:xfrm>
          <a:prstGeom prst="accentCallout1">
            <a:avLst>
              <a:gd name="adj1" fmla="val 18750"/>
              <a:gd name="adj2" fmla="val -8333"/>
              <a:gd name="adj3" fmla="val -75884"/>
              <a:gd name="adj4" fmla="val 4217"/>
            </a:avLst>
          </a:prstGeom>
        </p:spPr>
        <p:style>
          <a:lnRef idx="1">
            <a:schemeClr val="accent5"/>
          </a:lnRef>
          <a:fillRef idx="3">
            <a:schemeClr val="accent5"/>
          </a:fillRef>
          <a:effectRef idx="2">
            <a:schemeClr val="accent5"/>
          </a:effectRef>
          <a:fontRef idx="minor">
            <a:schemeClr val="lt1"/>
          </a:fontRef>
        </p:style>
        <p:txBody>
          <a:bodyPr rtlCol="0" anchor="ctr"/>
          <a:lstStyle/>
          <a:p>
            <a:pPr algn="ctr" defTabSz="685800">
              <a:defRPr/>
            </a:pPr>
            <a:r>
              <a:rPr lang="en-GB" sz="1350" dirty="0">
                <a:solidFill>
                  <a:prstClr val="white"/>
                </a:solidFill>
                <a:latin typeface="Calibri" panose="020F0502020204030204"/>
              </a:rPr>
              <a:t>Notification App</a:t>
            </a:r>
          </a:p>
        </p:txBody>
      </p:sp>
      <p:sp>
        <p:nvSpPr>
          <p:cNvPr id="12" name="Callout: Line with Accent Bar 11">
            <a:extLst>
              <a:ext uri="{FF2B5EF4-FFF2-40B4-BE49-F238E27FC236}">
                <a16:creationId xmlns:a16="http://schemas.microsoft.com/office/drawing/2014/main" id="{0F5E7C9F-FB6C-408E-ABE5-D23CEBEAC19C}"/>
              </a:ext>
            </a:extLst>
          </p:cNvPr>
          <p:cNvSpPr/>
          <p:nvPr/>
        </p:nvSpPr>
        <p:spPr>
          <a:xfrm>
            <a:off x="8311131" y="3558539"/>
            <a:ext cx="1350478" cy="547262"/>
          </a:xfrm>
          <a:prstGeom prst="accentCallout1">
            <a:avLst>
              <a:gd name="adj1" fmla="val 18750"/>
              <a:gd name="adj2" fmla="val -8333"/>
              <a:gd name="adj3" fmla="val -91728"/>
              <a:gd name="adj4" fmla="val -16610"/>
            </a:avLst>
          </a:prstGeom>
        </p:spPr>
        <p:style>
          <a:lnRef idx="1">
            <a:schemeClr val="accent5"/>
          </a:lnRef>
          <a:fillRef idx="3">
            <a:schemeClr val="accent5"/>
          </a:fillRef>
          <a:effectRef idx="2">
            <a:schemeClr val="accent5"/>
          </a:effectRef>
          <a:fontRef idx="minor">
            <a:schemeClr val="lt1"/>
          </a:fontRef>
        </p:style>
        <p:txBody>
          <a:bodyPr rtlCol="0" anchor="ctr"/>
          <a:lstStyle/>
          <a:p>
            <a:pPr algn="ctr" defTabSz="685800">
              <a:defRPr/>
            </a:pPr>
            <a:r>
              <a:rPr lang="en-GB" sz="1350" dirty="0">
                <a:solidFill>
                  <a:prstClr val="white"/>
                </a:solidFill>
                <a:latin typeface="Calibri" panose="020F0502020204030204"/>
              </a:rPr>
              <a:t>Relevant official receives Threat Notification</a:t>
            </a:r>
          </a:p>
        </p:txBody>
      </p:sp>
      <p:sp>
        <p:nvSpPr>
          <p:cNvPr id="13" name="TextBox 12">
            <a:extLst>
              <a:ext uri="{FF2B5EF4-FFF2-40B4-BE49-F238E27FC236}">
                <a16:creationId xmlns:a16="http://schemas.microsoft.com/office/drawing/2014/main" id="{F1BA8F9D-8074-4E2A-8AF7-9ADD3FEEFC43}"/>
              </a:ext>
            </a:extLst>
          </p:cNvPr>
          <p:cNvSpPr txBox="1"/>
          <p:nvPr/>
        </p:nvSpPr>
        <p:spPr>
          <a:xfrm>
            <a:off x="6580291" y="4277293"/>
            <a:ext cx="3990845" cy="1699598"/>
          </a:xfrm>
          <a:prstGeom prst="rect">
            <a:avLst/>
          </a:prstGeom>
          <a:noFill/>
        </p:spPr>
        <p:txBody>
          <a:bodyPr wrap="square" rtlCol="0">
            <a:normAutofit/>
          </a:bodyPr>
          <a:lstStyle/>
          <a:p>
            <a:pPr defTabSz="685800">
              <a:spcAft>
                <a:spcPts val="450"/>
              </a:spcAft>
              <a:defRPr/>
            </a:pPr>
            <a:r>
              <a:rPr lang="en-GB" sz="1350" b="1" dirty="0">
                <a:solidFill>
                  <a:srgbClr val="4D4D4D"/>
                </a:solidFill>
                <a:latin typeface="Calibri" panose="020F0502020204030204"/>
              </a:rPr>
              <a:t>Technology components</a:t>
            </a:r>
          </a:p>
          <a:p>
            <a:pPr marL="214313" indent="-214313" defTabSz="685800">
              <a:spcAft>
                <a:spcPts val="450"/>
              </a:spcAft>
              <a:buFont typeface="Arial" panose="020B0604020202020204" pitchFamily="34" charset="0"/>
              <a:buChar char="•"/>
              <a:defRPr/>
            </a:pPr>
            <a:r>
              <a:rPr lang="en-GB" sz="1050" dirty="0" err="1">
                <a:solidFill>
                  <a:srgbClr val="4D4D4D"/>
                </a:solidFill>
                <a:latin typeface="Calibri" panose="020F0502020204030204"/>
              </a:rPr>
              <a:t>ViraHawk</a:t>
            </a:r>
            <a:r>
              <a:rPr lang="en-GB" sz="1050" dirty="0">
                <a:solidFill>
                  <a:srgbClr val="4D4D4D"/>
                </a:solidFill>
                <a:latin typeface="Calibri" panose="020F0502020204030204"/>
              </a:rPr>
              <a:t> Camera Module consists of an AI Engine, thermal camera and a normal HD camera with a LTE connectivity. </a:t>
            </a:r>
          </a:p>
          <a:p>
            <a:pPr marL="214313" indent="-214313" defTabSz="685800">
              <a:spcAft>
                <a:spcPts val="450"/>
              </a:spcAft>
              <a:buFont typeface="Arial" panose="020B0604020202020204" pitchFamily="34" charset="0"/>
              <a:buChar char="•"/>
              <a:defRPr/>
            </a:pPr>
            <a:r>
              <a:rPr lang="en-GB" sz="1050" dirty="0">
                <a:solidFill>
                  <a:srgbClr val="4D4D4D"/>
                </a:solidFill>
                <a:latin typeface="Calibri" panose="020F0502020204030204"/>
              </a:rPr>
              <a:t>Azure IoT Back-end distributes alerts and stores anonymous data.</a:t>
            </a:r>
          </a:p>
          <a:p>
            <a:pPr marL="214313" indent="-214313" defTabSz="685800">
              <a:spcAft>
                <a:spcPts val="450"/>
              </a:spcAft>
              <a:buFont typeface="Arial" panose="020B0604020202020204" pitchFamily="34" charset="0"/>
              <a:buChar char="•"/>
              <a:defRPr/>
            </a:pPr>
            <a:r>
              <a:rPr lang="en-GB" sz="1050" dirty="0" err="1">
                <a:solidFill>
                  <a:srgbClr val="4D4D4D"/>
                </a:solidFill>
                <a:latin typeface="Calibri" panose="020F0502020204030204"/>
              </a:rPr>
              <a:t>ViraHawk</a:t>
            </a:r>
            <a:r>
              <a:rPr lang="en-GB" sz="1050" dirty="0">
                <a:solidFill>
                  <a:srgbClr val="4D4D4D"/>
                </a:solidFill>
                <a:latin typeface="Calibri" panose="020F0502020204030204"/>
              </a:rPr>
              <a:t> App receives Threat Alerts and push notifications to the user.</a:t>
            </a:r>
          </a:p>
          <a:p>
            <a:pPr marL="214313" indent="-214313" defTabSz="685800">
              <a:spcAft>
                <a:spcPts val="450"/>
              </a:spcAft>
              <a:buFont typeface="Arial" panose="020B0604020202020204" pitchFamily="34" charset="0"/>
              <a:buChar char="•"/>
              <a:defRPr/>
            </a:pPr>
            <a:r>
              <a:rPr lang="en-GB" sz="1050" dirty="0">
                <a:solidFill>
                  <a:srgbClr val="4D4D4D"/>
                </a:solidFill>
                <a:latin typeface="Calibri" panose="020F0502020204030204"/>
              </a:rPr>
              <a:t>Integration engine exposes reporting and stoplight functionality whilst allowing for customer specific extensions</a:t>
            </a:r>
          </a:p>
        </p:txBody>
      </p:sp>
      <p:pic>
        <p:nvPicPr>
          <p:cNvPr id="14" name="Content Placeholder 7" descr="Security camera">
            <a:extLst>
              <a:ext uri="{FF2B5EF4-FFF2-40B4-BE49-F238E27FC236}">
                <a16:creationId xmlns:a16="http://schemas.microsoft.com/office/drawing/2014/main" id="{DD5A4376-6983-49F0-8C6A-8EF94BA31454}"/>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flipH="1">
            <a:off x="3686009" y="2581739"/>
            <a:ext cx="685800" cy="685800"/>
          </a:xfrm>
          <a:prstGeom prst="rect">
            <a:avLst/>
          </a:prstGeom>
        </p:spPr>
      </p:pic>
      <p:pic>
        <p:nvPicPr>
          <p:cNvPr id="15" name="Graphic 14" descr="Database">
            <a:extLst>
              <a:ext uri="{FF2B5EF4-FFF2-40B4-BE49-F238E27FC236}">
                <a16:creationId xmlns:a16="http://schemas.microsoft.com/office/drawing/2014/main" id="{331C1858-5F79-47A9-9450-D886AD7EF7DE}"/>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925912" y="2580707"/>
            <a:ext cx="685800" cy="685800"/>
          </a:xfrm>
          <a:prstGeom prst="rect">
            <a:avLst/>
          </a:prstGeom>
        </p:spPr>
      </p:pic>
      <p:pic>
        <p:nvPicPr>
          <p:cNvPr id="16" name="Graphic 15" descr="Smart Phone">
            <a:extLst>
              <a:ext uri="{FF2B5EF4-FFF2-40B4-BE49-F238E27FC236}">
                <a16:creationId xmlns:a16="http://schemas.microsoft.com/office/drawing/2014/main" id="{F9E66D54-2A48-46D9-94C0-2E6582B7FEBD}"/>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357732" y="2580707"/>
            <a:ext cx="685800" cy="685800"/>
          </a:xfrm>
          <a:prstGeom prst="rect">
            <a:avLst/>
          </a:prstGeom>
        </p:spPr>
      </p:pic>
      <p:pic>
        <p:nvPicPr>
          <p:cNvPr id="17" name="Content Placeholder 5" descr="Walk">
            <a:extLst>
              <a:ext uri="{FF2B5EF4-FFF2-40B4-BE49-F238E27FC236}">
                <a16:creationId xmlns:a16="http://schemas.microsoft.com/office/drawing/2014/main" id="{4435C0B8-EE63-4849-B957-B715560A55C6}"/>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071806" y="3227449"/>
            <a:ext cx="685800" cy="685800"/>
          </a:xfrm>
          <a:prstGeom prst="rect">
            <a:avLst/>
          </a:prstGeom>
        </p:spPr>
      </p:pic>
      <p:pic>
        <p:nvPicPr>
          <p:cNvPr id="18" name="Graphic 17" descr="Police">
            <a:extLst>
              <a:ext uri="{FF2B5EF4-FFF2-40B4-BE49-F238E27FC236}">
                <a16:creationId xmlns:a16="http://schemas.microsoft.com/office/drawing/2014/main" id="{AB56AE1C-30DB-489A-B190-13312F53C5B9}"/>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7697763" y="2647321"/>
            <a:ext cx="685800" cy="685800"/>
          </a:xfrm>
          <a:prstGeom prst="rect">
            <a:avLst/>
          </a:prstGeom>
        </p:spPr>
      </p:pic>
      <p:sp>
        <p:nvSpPr>
          <p:cNvPr id="3" name="Freeform: Shape 2">
            <a:extLst>
              <a:ext uri="{FF2B5EF4-FFF2-40B4-BE49-F238E27FC236}">
                <a16:creationId xmlns:a16="http://schemas.microsoft.com/office/drawing/2014/main" id="{EAD4161F-79CC-4EED-95E7-0E0C5F862983}"/>
              </a:ext>
            </a:extLst>
          </p:cNvPr>
          <p:cNvSpPr/>
          <p:nvPr/>
        </p:nvSpPr>
        <p:spPr>
          <a:xfrm rot="20218524">
            <a:off x="5279054" y="2376874"/>
            <a:ext cx="825563" cy="157331"/>
          </a:xfrm>
          <a:custGeom>
            <a:avLst/>
            <a:gdLst>
              <a:gd name="connsiteX0" fmla="*/ 0 w 6627302"/>
              <a:gd name="connsiteY0" fmla="*/ 1576820 h 1576820"/>
              <a:gd name="connsiteX1" fmla="*/ 1359016 w 6627302"/>
              <a:gd name="connsiteY1" fmla="*/ 108746 h 1576820"/>
              <a:gd name="connsiteX2" fmla="*/ 3095537 w 6627302"/>
              <a:gd name="connsiteY2" fmla="*/ 108746 h 1576820"/>
              <a:gd name="connsiteX3" fmla="*/ 5016616 w 6627302"/>
              <a:gd name="connsiteY3" fmla="*/ 142302 h 1576820"/>
              <a:gd name="connsiteX4" fmla="*/ 6627302 w 6627302"/>
              <a:gd name="connsiteY4" fmla="*/ 209414 h 1576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27302" h="1576820">
                <a:moveTo>
                  <a:pt x="0" y="1576820"/>
                </a:moveTo>
                <a:cubicBezTo>
                  <a:pt x="421546" y="965122"/>
                  <a:pt x="843093" y="353425"/>
                  <a:pt x="1359016" y="108746"/>
                </a:cubicBezTo>
                <a:cubicBezTo>
                  <a:pt x="1874939" y="-135933"/>
                  <a:pt x="3095537" y="108746"/>
                  <a:pt x="3095537" y="108746"/>
                </a:cubicBezTo>
                <a:lnTo>
                  <a:pt x="5016616" y="142302"/>
                </a:lnTo>
                <a:cubicBezTo>
                  <a:pt x="5605244" y="159080"/>
                  <a:pt x="6381225" y="164673"/>
                  <a:pt x="6627302" y="209414"/>
                </a:cubicBezTo>
              </a:path>
            </a:pathLst>
          </a:custGeom>
          <a:noFill/>
          <a:ln w="57150">
            <a:solidFill>
              <a:srgbClr val="FF0000"/>
            </a:solidFill>
            <a:tailEnd type="triangle" w="lg" len="lg"/>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GB" sz="1350">
              <a:solidFill>
                <a:prstClr val="white"/>
              </a:solidFill>
              <a:latin typeface="Calibri" panose="020F0502020204030204"/>
            </a:endParaRPr>
          </a:p>
        </p:txBody>
      </p:sp>
      <p:pic>
        <p:nvPicPr>
          <p:cNvPr id="22" name="Graphic 21" descr="Single gear">
            <a:extLst>
              <a:ext uri="{FF2B5EF4-FFF2-40B4-BE49-F238E27FC236}">
                <a16:creationId xmlns:a16="http://schemas.microsoft.com/office/drawing/2014/main" id="{6F9516C1-4240-4647-96E0-87733B1CB046}"/>
              </a:ext>
            </a:extLst>
          </p:cNvPr>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5894489" y="1797248"/>
            <a:ext cx="685800" cy="685800"/>
          </a:xfrm>
          <a:prstGeom prst="rect">
            <a:avLst/>
          </a:prstGeom>
        </p:spPr>
      </p:pic>
      <p:sp>
        <p:nvSpPr>
          <p:cNvPr id="24" name="Callout: Line with Accent Bar 23">
            <a:extLst>
              <a:ext uri="{FF2B5EF4-FFF2-40B4-BE49-F238E27FC236}">
                <a16:creationId xmlns:a16="http://schemas.microsoft.com/office/drawing/2014/main" id="{DB2DFACD-FBE5-4DBE-8B75-908F857458C8}"/>
              </a:ext>
            </a:extLst>
          </p:cNvPr>
          <p:cNvSpPr/>
          <p:nvPr/>
        </p:nvSpPr>
        <p:spPr>
          <a:xfrm>
            <a:off x="6730480" y="1197230"/>
            <a:ext cx="1211161" cy="648329"/>
          </a:xfrm>
          <a:prstGeom prst="accentCallout1">
            <a:avLst>
              <a:gd name="adj1" fmla="val 73755"/>
              <a:gd name="adj2" fmla="val -8710"/>
              <a:gd name="adj3" fmla="val 110994"/>
              <a:gd name="adj4" fmla="val -21830"/>
            </a:avLst>
          </a:prstGeom>
        </p:spPr>
        <p:style>
          <a:lnRef idx="1">
            <a:schemeClr val="accent5"/>
          </a:lnRef>
          <a:fillRef idx="3">
            <a:schemeClr val="accent5"/>
          </a:fillRef>
          <a:effectRef idx="2">
            <a:schemeClr val="accent5"/>
          </a:effectRef>
          <a:fontRef idx="minor">
            <a:schemeClr val="lt1"/>
          </a:fontRef>
        </p:style>
        <p:txBody>
          <a:bodyPr rtlCol="0" anchor="ctr"/>
          <a:lstStyle/>
          <a:p>
            <a:pPr algn="ctr" defTabSz="685800">
              <a:defRPr/>
            </a:pPr>
            <a:r>
              <a:rPr lang="en-GB" sz="1350" dirty="0">
                <a:solidFill>
                  <a:prstClr val="white"/>
                </a:solidFill>
                <a:latin typeface="Calibri" panose="020F0502020204030204"/>
              </a:rPr>
              <a:t>Integration Engine</a:t>
            </a:r>
          </a:p>
        </p:txBody>
      </p:sp>
      <p:sp>
        <p:nvSpPr>
          <p:cNvPr id="26" name="Freeform: Shape 25">
            <a:extLst>
              <a:ext uri="{FF2B5EF4-FFF2-40B4-BE49-F238E27FC236}">
                <a16:creationId xmlns:a16="http://schemas.microsoft.com/office/drawing/2014/main" id="{84B80A73-5B0A-4D89-8878-061BD89C7909}"/>
              </a:ext>
            </a:extLst>
          </p:cNvPr>
          <p:cNvSpPr/>
          <p:nvPr/>
        </p:nvSpPr>
        <p:spPr>
          <a:xfrm>
            <a:off x="6443473" y="1950409"/>
            <a:ext cx="2125449" cy="157331"/>
          </a:xfrm>
          <a:custGeom>
            <a:avLst/>
            <a:gdLst>
              <a:gd name="connsiteX0" fmla="*/ 0 w 6627302"/>
              <a:gd name="connsiteY0" fmla="*/ 1576820 h 1576820"/>
              <a:gd name="connsiteX1" fmla="*/ 1359016 w 6627302"/>
              <a:gd name="connsiteY1" fmla="*/ 108746 h 1576820"/>
              <a:gd name="connsiteX2" fmla="*/ 3095537 w 6627302"/>
              <a:gd name="connsiteY2" fmla="*/ 108746 h 1576820"/>
              <a:gd name="connsiteX3" fmla="*/ 5016616 w 6627302"/>
              <a:gd name="connsiteY3" fmla="*/ 142302 h 1576820"/>
              <a:gd name="connsiteX4" fmla="*/ 6627302 w 6627302"/>
              <a:gd name="connsiteY4" fmla="*/ 209414 h 1576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27302" h="1576820">
                <a:moveTo>
                  <a:pt x="0" y="1576820"/>
                </a:moveTo>
                <a:cubicBezTo>
                  <a:pt x="421546" y="965122"/>
                  <a:pt x="843093" y="353425"/>
                  <a:pt x="1359016" y="108746"/>
                </a:cubicBezTo>
                <a:cubicBezTo>
                  <a:pt x="1874939" y="-135933"/>
                  <a:pt x="3095537" y="108746"/>
                  <a:pt x="3095537" y="108746"/>
                </a:cubicBezTo>
                <a:lnTo>
                  <a:pt x="5016616" y="142302"/>
                </a:lnTo>
                <a:cubicBezTo>
                  <a:pt x="5605244" y="159080"/>
                  <a:pt x="6381225" y="164673"/>
                  <a:pt x="6627302" y="209414"/>
                </a:cubicBezTo>
              </a:path>
            </a:pathLst>
          </a:custGeom>
          <a:noFill/>
          <a:ln w="57150">
            <a:solidFill>
              <a:srgbClr val="FF0000"/>
            </a:solidFill>
            <a:tailEnd type="triangle" w="lg" len="lg"/>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GB" sz="1350">
              <a:solidFill>
                <a:prstClr val="white"/>
              </a:solidFill>
              <a:latin typeface="Calibri" panose="020F0502020204030204"/>
            </a:endParaRPr>
          </a:p>
        </p:txBody>
      </p:sp>
      <p:pic>
        <p:nvPicPr>
          <p:cNvPr id="28" name="Graphic 27" descr="Document">
            <a:extLst>
              <a:ext uri="{FF2B5EF4-FFF2-40B4-BE49-F238E27FC236}">
                <a16:creationId xmlns:a16="http://schemas.microsoft.com/office/drawing/2014/main" id="{73379A2C-B8D7-4A72-9D92-158903FC6AE5}"/>
              </a:ext>
            </a:extLst>
          </p:cNvPr>
          <p:cNvPicPr>
            <a:picLocks noChangeAspect="1"/>
          </p:cNvPicPr>
          <p:nvPr/>
        </p:nvPicPr>
        <p:blipFill>
          <a:blip r:embed="rId17" cstate="print">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8643469" y="1083938"/>
            <a:ext cx="685800" cy="685800"/>
          </a:xfrm>
          <a:prstGeom prst="rect">
            <a:avLst/>
          </a:prstGeom>
        </p:spPr>
      </p:pic>
      <p:pic>
        <p:nvPicPr>
          <p:cNvPr id="30" name="Graphic 29" descr="Traffic light">
            <a:extLst>
              <a:ext uri="{FF2B5EF4-FFF2-40B4-BE49-F238E27FC236}">
                <a16:creationId xmlns:a16="http://schemas.microsoft.com/office/drawing/2014/main" id="{B608016E-818E-4064-9349-9D086EF8B04A}"/>
              </a:ext>
            </a:extLst>
          </p:cNvPr>
          <p:cNvPicPr>
            <a:picLocks noChangeAspect="1"/>
          </p:cNvPicPr>
          <p:nvPr/>
        </p:nvPicPr>
        <p:blipFill>
          <a:blip r:embed="rId19" cstate="print">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8643469" y="1769738"/>
            <a:ext cx="685800" cy="685800"/>
          </a:xfrm>
          <a:prstGeom prst="rect">
            <a:avLst/>
          </a:prstGeom>
        </p:spPr>
      </p:pic>
      <p:sp>
        <p:nvSpPr>
          <p:cNvPr id="32" name="Callout: Line with Accent Bar 31">
            <a:extLst>
              <a:ext uri="{FF2B5EF4-FFF2-40B4-BE49-F238E27FC236}">
                <a16:creationId xmlns:a16="http://schemas.microsoft.com/office/drawing/2014/main" id="{5B0D627B-ED12-4854-B680-2F80507DA284}"/>
              </a:ext>
            </a:extLst>
          </p:cNvPr>
          <p:cNvSpPr/>
          <p:nvPr/>
        </p:nvSpPr>
        <p:spPr>
          <a:xfrm>
            <a:off x="9433771" y="1179084"/>
            <a:ext cx="1211161" cy="1081771"/>
          </a:xfrm>
          <a:prstGeom prst="accentCallout1">
            <a:avLst>
              <a:gd name="adj1" fmla="val 73332"/>
              <a:gd name="adj2" fmla="val -4180"/>
              <a:gd name="adj3" fmla="val 73502"/>
              <a:gd name="adj4" fmla="val -9751"/>
            </a:avLst>
          </a:prstGeom>
        </p:spPr>
        <p:style>
          <a:lnRef idx="1">
            <a:schemeClr val="accent5"/>
          </a:lnRef>
          <a:fillRef idx="3">
            <a:schemeClr val="accent5"/>
          </a:fillRef>
          <a:effectRef idx="2">
            <a:schemeClr val="accent5"/>
          </a:effectRef>
          <a:fontRef idx="minor">
            <a:schemeClr val="lt1"/>
          </a:fontRef>
        </p:style>
        <p:txBody>
          <a:bodyPr rtlCol="0" anchor="ctr"/>
          <a:lstStyle/>
          <a:p>
            <a:pPr algn="ctr" defTabSz="685800">
              <a:defRPr/>
            </a:pPr>
            <a:r>
              <a:rPr lang="en-GB" sz="1350" dirty="0">
                <a:solidFill>
                  <a:prstClr val="white"/>
                </a:solidFill>
                <a:latin typeface="Calibri" panose="020F0502020204030204"/>
              </a:rPr>
              <a:t>Analytics, reports, local stoplights, automatic locking, etc.</a:t>
            </a:r>
          </a:p>
        </p:txBody>
      </p:sp>
      <p:pic>
        <p:nvPicPr>
          <p:cNvPr id="34" name="Graphic 33" descr="Lock">
            <a:extLst>
              <a:ext uri="{FF2B5EF4-FFF2-40B4-BE49-F238E27FC236}">
                <a16:creationId xmlns:a16="http://schemas.microsoft.com/office/drawing/2014/main" id="{FCE4E454-9EDD-4CE8-9ECB-3763C928A2B5}"/>
              </a:ext>
            </a:extLst>
          </p:cNvPr>
          <p:cNvPicPr>
            <a:picLocks noChangeAspect="1"/>
          </p:cNvPicPr>
          <p:nvPr/>
        </p:nvPicPr>
        <p:blipFill>
          <a:blip r:embed="rId21" cstate="print">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8655609" y="2342390"/>
            <a:ext cx="685800" cy="685800"/>
          </a:xfrm>
          <a:prstGeom prst="rect">
            <a:avLst/>
          </a:prstGeom>
        </p:spPr>
      </p:pic>
      <p:pic>
        <p:nvPicPr>
          <p:cNvPr id="20" name="Picture 19"/>
          <p:cNvPicPr>
            <a:picLocks noChangeAspect="1"/>
          </p:cNvPicPr>
          <p:nvPr/>
        </p:nvPicPr>
        <p:blipFill>
          <a:blip r:embed="rId23"/>
          <a:stretch>
            <a:fillRect/>
          </a:stretch>
        </p:blipFill>
        <p:spPr>
          <a:xfrm>
            <a:off x="1772338" y="6007259"/>
            <a:ext cx="1011752" cy="613824"/>
          </a:xfrm>
          <a:prstGeom prst="rect">
            <a:avLst/>
          </a:prstGeom>
        </p:spPr>
      </p:pic>
      <p:pic>
        <p:nvPicPr>
          <p:cNvPr id="29" name="Picture 28"/>
          <p:cNvPicPr>
            <a:picLocks noChangeAspect="1"/>
          </p:cNvPicPr>
          <p:nvPr/>
        </p:nvPicPr>
        <p:blipFill>
          <a:blip r:embed="rId24"/>
          <a:stretch>
            <a:fillRect/>
          </a:stretch>
        </p:blipFill>
        <p:spPr>
          <a:xfrm>
            <a:off x="6580290" y="4303817"/>
            <a:ext cx="3843645" cy="2275365"/>
          </a:xfrm>
          <a:prstGeom prst="rect">
            <a:avLst/>
          </a:prstGeom>
        </p:spPr>
      </p:pic>
    </p:spTree>
    <p:extLst>
      <p:ext uri="{BB962C8B-B14F-4D97-AF65-F5344CB8AC3E}">
        <p14:creationId xmlns:p14="http://schemas.microsoft.com/office/powerpoint/2010/main" val="52953325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EMPLAFYSLIDEID" val="63623543737508929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5648</TotalTime>
  <Words>1202</Words>
  <Application>Microsoft Macintosh PowerPoint</Application>
  <PresentationFormat>Widescreen</PresentationFormat>
  <Paragraphs>204</Paragraphs>
  <Slides>24</Slides>
  <Notes>11</Notes>
  <HiddenSlides>0</HiddenSlides>
  <MMClips>0</MMClips>
  <ScaleCrop>false</ScaleCrop>
  <HeadingPairs>
    <vt:vector size="6" baseType="variant">
      <vt:variant>
        <vt:lpstr>Fonts Used</vt:lpstr>
      </vt:variant>
      <vt:variant>
        <vt:i4>10</vt:i4>
      </vt:variant>
      <vt:variant>
        <vt:lpstr>Theme</vt:lpstr>
      </vt:variant>
      <vt:variant>
        <vt:i4>4</vt:i4>
      </vt:variant>
      <vt:variant>
        <vt:lpstr>Slide Titles</vt:lpstr>
      </vt:variant>
      <vt:variant>
        <vt:i4>24</vt:i4>
      </vt:variant>
    </vt:vector>
  </HeadingPairs>
  <TitlesOfParts>
    <vt:vector size="38" baseType="lpstr">
      <vt:lpstr>Arial</vt:lpstr>
      <vt:lpstr>AU Passata</vt:lpstr>
      <vt:lpstr>AU Passata Light</vt:lpstr>
      <vt:lpstr>Calibri</vt:lpstr>
      <vt:lpstr>Georgia</vt:lpstr>
      <vt:lpstr>Gill Sans MT</vt:lpstr>
      <vt:lpstr>Symbol</vt:lpstr>
      <vt:lpstr>Tahoma</vt:lpstr>
      <vt:lpstr>Times New Roman</vt:lpstr>
      <vt:lpstr>Wingdings</vt:lpstr>
      <vt:lpstr>Office Theme</vt:lpstr>
      <vt:lpstr>Office Theme</vt:lpstr>
      <vt:lpstr>Office Theme</vt:lpstr>
      <vt:lpstr>Office Theme</vt:lpstr>
      <vt:lpstr>PowerPoint Presentation</vt:lpstr>
      <vt:lpstr>PowerPoint Presentation</vt:lpstr>
      <vt:lpstr>PowerPoint Presentation</vt:lpstr>
      <vt:lpstr>Henrik Kirk</vt:lpstr>
      <vt:lpstr>PowerPoint Presentation</vt:lpstr>
      <vt:lpstr>Michael</vt:lpstr>
      <vt:lpstr>PowerPoint Presentation</vt:lpstr>
      <vt:lpstr>PowerPoint Presentation</vt:lpstr>
      <vt:lpstr>ViraHawk</vt:lpstr>
      <vt:lpstr>PowerPoint Presentation</vt:lpstr>
      <vt:lpstr>PowerPoint Presentation</vt:lpstr>
      <vt:lpstr>SW4SWT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Aarhus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Michael Sørensen Loft</dc:creator>
  <dc:description/>
  <cp:lastModifiedBy>Henrik Bitsch Kirk</cp:lastModifiedBy>
  <cp:revision>55</cp:revision>
  <dcterms:created xsi:type="dcterms:W3CDTF">2017-09-19T09:05:55Z</dcterms:created>
  <dcterms:modified xsi:type="dcterms:W3CDTF">2023-08-25T11:38:57Z</dcterms:modified>
  <dc:language>en-US</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15.0000</vt:lpwstr>
  </property>
  <property fmtid="{D5CDD505-2E9C-101B-9397-08002B2CF9AE}" pid="3" name="Company">
    <vt:lpwstr>Aarhus University</vt:lpwstr>
  </property>
  <property fmtid="{D5CDD505-2E9C-101B-9397-08002B2CF9AE}" pid="4" name="HiddenSlides">
    <vt:i4>0</vt:i4>
  </property>
  <property fmtid="{D5CDD505-2E9C-101B-9397-08002B2CF9AE}" pid="5" name="HyperlinksChanged">
    <vt:bool>false</vt:bool>
  </property>
  <property fmtid="{D5CDD505-2E9C-101B-9397-08002B2CF9AE}" pid="6" name="LinksUpToDate">
    <vt:bool>false</vt:bool>
  </property>
  <property fmtid="{D5CDD505-2E9C-101B-9397-08002B2CF9AE}" pid="7" name="MMClips">
    <vt:i4>0</vt:i4>
  </property>
  <property fmtid="{D5CDD505-2E9C-101B-9397-08002B2CF9AE}" pid="8" name="Notes">
    <vt:i4>7</vt:i4>
  </property>
  <property fmtid="{D5CDD505-2E9C-101B-9397-08002B2CF9AE}" pid="9" name="PresentationFormat">
    <vt:lpwstr>Widescreen</vt:lpwstr>
  </property>
  <property fmtid="{D5CDD505-2E9C-101B-9397-08002B2CF9AE}" pid="10" name="ScaleCrop">
    <vt:bool>false</vt:bool>
  </property>
  <property fmtid="{D5CDD505-2E9C-101B-9397-08002B2CF9AE}" pid="11" name="ShareDoc">
    <vt:bool>false</vt:bool>
  </property>
  <property fmtid="{D5CDD505-2E9C-101B-9397-08002B2CF9AE}" pid="12" name="Slides">
    <vt:i4>16</vt:i4>
  </property>
</Properties>
</file>